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4"/>
    <p:sldMasterId id="2147483767" r:id="rId5"/>
    <p:sldMasterId id="2147483806" r:id="rId6"/>
    <p:sldMasterId id="2147483836" r:id="rId7"/>
    <p:sldMasterId id="2147483848" r:id="rId8"/>
  </p:sldMasterIdLst>
  <p:notesMasterIdLst>
    <p:notesMasterId r:id="rId38"/>
  </p:notesMasterIdLst>
  <p:handoutMasterIdLst>
    <p:handoutMasterId r:id="rId39"/>
  </p:handoutMasterIdLst>
  <p:sldIdLst>
    <p:sldId id="258" r:id="rId9"/>
    <p:sldId id="1111" r:id="rId10"/>
    <p:sldId id="1138" r:id="rId11"/>
    <p:sldId id="1140" r:id="rId12"/>
    <p:sldId id="1169" r:id="rId13"/>
    <p:sldId id="1139" r:id="rId14"/>
    <p:sldId id="1170" r:id="rId15"/>
    <p:sldId id="1145" r:id="rId16"/>
    <p:sldId id="1168" r:id="rId17"/>
    <p:sldId id="1146" r:id="rId18"/>
    <p:sldId id="1147" r:id="rId19"/>
    <p:sldId id="1144" r:id="rId20"/>
    <p:sldId id="1156" r:id="rId21"/>
    <p:sldId id="1148" r:id="rId22"/>
    <p:sldId id="1149" r:id="rId23"/>
    <p:sldId id="1151" r:id="rId24"/>
    <p:sldId id="1153" r:id="rId25"/>
    <p:sldId id="1154" r:id="rId26"/>
    <p:sldId id="1155" r:id="rId27"/>
    <p:sldId id="1157" r:id="rId28"/>
    <p:sldId id="1158" r:id="rId29"/>
    <p:sldId id="1159" r:id="rId30"/>
    <p:sldId id="1160" r:id="rId31"/>
    <p:sldId id="1162" r:id="rId32"/>
    <p:sldId id="1163" r:id="rId33"/>
    <p:sldId id="1164" r:id="rId34"/>
    <p:sldId id="1165" r:id="rId35"/>
    <p:sldId id="1167" r:id="rId36"/>
    <p:sldId id="116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50808-59B5-F3EF-FF72-A6FDF4ADD703}" name="Chip Ullstad" initials="CU" userId="S::Chip.Ullstad@mcminnvilleoregon.gov::dabd3df0-5975-4136-8795-b2c21b9ddde8" providerId="AD"/>
  <p188:author id="{1A89B05D-2925-CBD0-7BCF-6AE2B7D7651D}" name="Anne Pagano" initials="AP" userId="Anne Pagano" providerId="None"/>
  <p188:author id="{08F059FB-C76C-2A67-06A8-DC8B4A12F26F}" name="Deb Galardi" initials="DG" userId="S::dgalardi@grg-ltd.com::077ea6b7-33ca-40c0-98be-1d8cd3d758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DA23A-3009-4D9E-8E95-55028A8EAF09}" v="33" dt="2024-03-09T23:47:34.13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autoAdjust="0"/>
    <p:restoredTop sz="94260" autoAdjust="0"/>
  </p:normalViewPr>
  <p:slideViewPr>
    <p:cSldViewPr snapToGrid="0">
      <p:cViewPr varScale="1">
        <p:scale>
          <a:sx n="87" d="100"/>
          <a:sy n="87" d="100"/>
        </p:scale>
        <p:origin x="134" y="62"/>
      </p:cViewPr>
      <p:guideLst>
        <p:guide orient="horz" pos="2160"/>
        <p:guide pos="3840"/>
      </p:guideLst>
    </p:cSldViewPr>
  </p:slideViewPr>
  <p:outlineViewPr>
    <p:cViewPr>
      <p:scale>
        <a:sx n="33" d="100"/>
        <a:sy n="33" d="100"/>
      </p:scale>
      <p:origin x="0" y="-64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448"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3/12/2024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3/12/2024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8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211022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722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144237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097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857978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18303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424152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r>
              <a:rPr lang="en-US" dirty="0"/>
              <a:t>10/16/2023</a:t>
            </a:r>
          </a:p>
        </p:txBody>
      </p:sp>
      <p:sp>
        <p:nvSpPr>
          <p:cNvPr id="3" name="Footer Placeholder 2"/>
          <p:cNvSpPr>
            <a:spLocks noGrp="1"/>
          </p:cNvSpPr>
          <p:nvPr>
            <p:ph type="ftr" sz="quarter" idx="11"/>
          </p:nvPr>
        </p:nvSpPr>
        <p:spPr/>
        <p:txBody>
          <a:bodyPr/>
          <a:lstStyle>
            <a:lvl1pPr>
              <a:defRPr/>
            </a:lvl1pPr>
          </a:lstStyle>
          <a:p>
            <a:r>
              <a:rPr lang="en-US" dirty="0"/>
              <a:t>10/16/2023</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2032"/>
            <a:ext cx="10177669" cy="1249845"/>
          </a:xfrm>
        </p:spPr>
        <p:txBody>
          <a:bodyPr/>
          <a:lstStyle/>
          <a:p>
            <a:r>
              <a:rPr lang="en-US"/>
              <a:t>Click to edit Master title style</a:t>
            </a:r>
          </a:p>
        </p:txBody>
      </p:sp>
      <p:sp>
        <p:nvSpPr>
          <p:cNvPr id="3" name="Content Placeholder 2"/>
          <p:cNvSpPr>
            <a:spLocks noGrp="1"/>
          </p:cNvSpPr>
          <p:nvPr>
            <p:ph idx="1" hasCustomPrompt="1"/>
          </p:nvPr>
        </p:nvSpPr>
        <p:spPr>
          <a:xfrm>
            <a:off x="1003853" y="2149929"/>
            <a:ext cx="10177671" cy="3815443"/>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solidFill>
                  <a:schemeClr val="tx2"/>
                </a:solidFill>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Slide Number Placeholder 3">
            <a:extLst>
              <a:ext uri="{FF2B5EF4-FFF2-40B4-BE49-F238E27FC236}">
                <a16:creationId xmlns:a16="http://schemas.microsoft.com/office/drawing/2014/main" id="{216467B6-195B-48D0-A073-7B05C134353F}"/>
              </a:ext>
            </a:extLst>
          </p:cNvPr>
          <p:cNvSpPr>
            <a:spLocks noGrp="1"/>
          </p:cNvSpPr>
          <p:nvPr>
            <p:ph type="sldNum" sz="quarter" idx="10"/>
          </p:nvPr>
        </p:nvSpPr>
        <p:spPr/>
        <p:txBody>
          <a:bodyPr/>
          <a:lstStyle/>
          <a:p>
            <a:fld id="{F9A1070B-E53E-4F23-90CF-57ED1B7E60C0}" type="slidenum">
              <a:rPr lang="en-US" smtClean="0"/>
              <a:pPr/>
              <a:t>‹#›</a:t>
            </a:fld>
            <a:endParaRPr lang="en-US"/>
          </a:p>
        </p:txBody>
      </p:sp>
    </p:spTree>
    <p:extLst>
      <p:ext uri="{BB962C8B-B14F-4D97-AF65-F5344CB8AC3E}">
        <p14:creationId xmlns:p14="http://schemas.microsoft.com/office/powerpoint/2010/main" val="3057269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7476"/>
            <a:ext cx="10177669" cy="1249845"/>
          </a:xfrm>
        </p:spPr>
        <p:txBody>
          <a:bodyPr/>
          <a:lstStyle/>
          <a:p>
            <a:r>
              <a:rPr lang="en-US"/>
              <a:t>Click to edit Master title style</a:t>
            </a:r>
          </a:p>
        </p:txBody>
      </p:sp>
      <p:sp>
        <p:nvSpPr>
          <p:cNvPr id="3" name="Content Placeholder 2"/>
          <p:cNvSpPr>
            <a:spLocks noGrp="1"/>
          </p:cNvSpPr>
          <p:nvPr>
            <p:ph sz="half" idx="1" hasCustomPrompt="1"/>
          </p:nvPr>
        </p:nvSpPr>
        <p:spPr>
          <a:xfrm>
            <a:off x="1003853" y="2160688"/>
            <a:ext cx="5015948" cy="377746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Content Placeholder 3"/>
          <p:cNvSpPr>
            <a:spLocks noGrp="1"/>
          </p:cNvSpPr>
          <p:nvPr>
            <p:ph sz="half" idx="2" hasCustomPrompt="1"/>
          </p:nvPr>
        </p:nvSpPr>
        <p:spPr>
          <a:xfrm>
            <a:off x="6172201" y="2160689"/>
            <a:ext cx="5009321" cy="3777469"/>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5" name="Slide Number Placeholder 4">
            <a:extLst>
              <a:ext uri="{FF2B5EF4-FFF2-40B4-BE49-F238E27FC236}">
                <a16:creationId xmlns:a16="http://schemas.microsoft.com/office/drawing/2014/main" id="{045C435B-54B9-4E03-9014-2C40E8B662D6}"/>
              </a:ext>
            </a:extLst>
          </p:cNvPr>
          <p:cNvSpPr>
            <a:spLocks noGrp="1"/>
          </p:cNvSpPr>
          <p:nvPr>
            <p:ph type="sldNum" sz="quarter" idx="10"/>
          </p:nvPr>
        </p:nvSpPr>
        <p:spPr/>
        <p:txBody>
          <a:bodyPr/>
          <a:lstStyle/>
          <a:p>
            <a:fld id="{F9A1070B-E53E-4F23-90CF-57ED1B7E60C0}" type="slidenum">
              <a:rPr lang="en-US" smtClean="0"/>
              <a:pPr/>
              <a:t>‹#›</a:t>
            </a:fld>
            <a:endParaRPr lang="en-US"/>
          </a:p>
        </p:txBody>
      </p:sp>
    </p:spTree>
    <p:extLst>
      <p:ext uri="{BB962C8B-B14F-4D97-AF65-F5344CB8AC3E}">
        <p14:creationId xmlns:p14="http://schemas.microsoft.com/office/powerpoint/2010/main" val="242363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247735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79" y="2137552"/>
            <a:ext cx="4987096"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1" y="2137552"/>
            <a:ext cx="5015948"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1F3381D4-B015-4A74-9E6E-CDE64AC853AE}"/>
              </a:ext>
            </a:extLst>
          </p:cNvPr>
          <p:cNvSpPr>
            <a:spLocks noGrp="1"/>
          </p:cNvSpPr>
          <p:nvPr>
            <p:ph type="title"/>
          </p:nvPr>
        </p:nvSpPr>
        <p:spPr>
          <a:xfrm>
            <a:off x="1003852" y="603448"/>
            <a:ext cx="10177669" cy="1249844"/>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67F1FA5C-8269-4DAF-9850-D364D731001C}"/>
              </a:ext>
            </a:extLst>
          </p:cNvPr>
          <p:cNvSpPr>
            <a:spLocks noGrp="1"/>
          </p:cNvSpPr>
          <p:nvPr>
            <p:ph sz="half" idx="10" hasCustomPrompt="1"/>
          </p:nvPr>
        </p:nvSpPr>
        <p:spPr>
          <a:xfrm>
            <a:off x="1003853" y="3085747"/>
            <a:ext cx="5015948" cy="2863297"/>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12" name="Content Placeholder 3">
            <a:extLst>
              <a:ext uri="{FF2B5EF4-FFF2-40B4-BE49-F238E27FC236}">
                <a16:creationId xmlns:a16="http://schemas.microsoft.com/office/drawing/2014/main" id="{44BE900A-4EBA-4C11-9300-DAD637DDD4E2}"/>
              </a:ext>
            </a:extLst>
          </p:cNvPr>
          <p:cNvSpPr>
            <a:spLocks noGrp="1"/>
          </p:cNvSpPr>
          <p:nvPr>
            <p:ph sz="half" idx="2" hasCustomPrompt="1"/>
          </p:nvPr>
        </p:nvSpPr>
        <p:spPr>
          <a:xfrm>
            <a:off x="6172201" y="3085745"/>
            <a:ext cx="5009321" cy="286329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2" name="Slide Number Placeholder 1">
            <a:extLst>
              <a:ext uri="{FF2B5EF4-FFF2-40B4-BE49-F238E27FC236}">
                <a16:creationId xmlns:a16="http://schemas.microsoft.com/office/drawing/2014/main" id="{B7FC7834-2453-465B-8BE9-CA490CC2E783}"/>
              </a:ext>
            </a:extLst>
          </p:cNvPr>
          <p:cNvSpPr>
            <a:spLocks noGrp="1"/>
          </p:cNvSpPr>
          <p:nvPr>
            <p:ph type="sldNum" sz="quarter" idx="11"/>
          </p:nvPr>
        </p:nvSpPr>
        <p:spPr/>
        <p:txBody>
          <a:bodyPr/>
          <a:lstStyle/>
          <a:p>
            <a:fld id="{F9A1070B-E53E-4F23-90CF-57ED1B7E60C0}" type="slidenum">
              <a:rPr lang="en-US" smtClean="0"/>
              <a:pPr/>
              <a:t>‹#›</a:t>
            </a:fld>
            <a:endParaRPr lang="en-US"/>
          </a:p>
        </p:txBody>
      </p:sp>
    </p:spTree>
    <p:extLst>
      <p:ext uri="{BB962C8B-B14F-4D97-AF65-F5344CB8AC3E}">
        <p14:creationId xmlns:p14="http://schemas.microsoft.com/office/powerpoint/2010/main" val="2219931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916" y="600981"/>
            <a:ext cx="3776109" cy="1229464"/>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600984"/>
            <a:ext cx="6012896" cy="5311699"/>
          </a:xfrm>
        </p:spPr>
        <p:txBody>
          <a:bodyPr>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800"/>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5pPr>
            <a:lvl6pPr>
              <a:defRPr sz="2000"/>
            </a:lvl6pPr>
            <a:lvl7pPr>
              <a:defRPr sz="2000"/>
            </a:lvl7pPr>
            <a:lvl8pPr>
              <a:defRPr sz="2000"/>
            </a:lvl8pPr>
            <a:lvl9pPr>
              <a:defRPr sz="2000"/>
            </a:lvl9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Text Placeholder 3"/>
          <p:cNvSpPr>
            <a:spLocks noGrp="1"/>
          </p:cNvSpPr>
          <p:nvPr>
            <p:ph type="body" sz="half" idx="2"/>
          </p:nvPr>
        </p:nvSpPr>
        <p:spPr>
          <a:xfrm>
            <a:off x="995916" y="2149421"/>
            <a:ext cx="3776109" cy="376326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B8ED91B-33A7-44D8-BE78-D2E3DFBC89BB}"/>
              </a:ext>
            </a:extLst>
          </p:cNvPr>
          <p:cNvSpPr>
            <a:spLocks noGrp="1"/>
          </p:cNvSpPr>
          <p:nvPr>
            <p:ph type="sldNum" sz="quarter" idx="10"/>
          </p:nvPr>
        </p:nvSpPr>
        <p:spPr/>
        <p:txBody>
          <a:bodyPr/>
          <a:lstStyle/>
          <a:p>
            <a:fld id="{F9A1070B-E53E-4F23-90CF-57ED1B7E60C0}" type="slidenum">
              <a:rPr lang="en-US" smtClean="0"/>
              <a:pPr/>
              <a:t>‹#›</a:t>
            </a:fld>
            <a:endParaRPr lang="en-US"/>
          </a:p>
        </p:txBody>
      </p:sp>
    </p:spTree>
    <p:extLst>
      <p:ext uri="{BB962C8B-B14F-4D97-AF65-F5344CB8AC3E}">
        <p14:creationId xmlns:p14="http://schemas.microsoft.com/office/powerpoint/2010/main" val="568065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603804"/>
            <a:ext cx="10177669" cy="124984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B5CE2-198E-47F3-9024-FAE6E5190E49}"/>
              </a:ext>
            </a:extLst>
          </p:cNvPr>
          <p:cNvSpPr>
            <a:spLocks noGrp="1"/>
          </p:cNvSpPr>
          <p:nvPr>
            <p:ph type="sldNum" sz="quarter" idx="10"/>
          </p:nvPr>
        </p:nvSpPr>
        <p:spPr/>
        <p:txBody>
          <a:bodyPr/>
          <a:lstStyle/>
          <a:p>
            <a:fld id="{F9A1070B-E53E-4F23-90CF-57ED1B7E60C0}" type="slidenum">
              <a:rPr lang="en-US" smtClean="0"/>
              <a:pPr/>
              <a:t>‹#›</a:t>
            </a:fld>
            <a:endParaRPr lang="en-US"/>
          </a:p>
        </p:txBody>
      </p:sp>
    </p:spTree>
    <p:extLst>
      <p:ext uri="{BB962C8B-B14F-4D97-AF65-F5344CB8AC3E}">
        <p14:creationId xmlns:p14="http://schemas.microsoft.com/office/powerpoint/2010/main" val="48062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6AB654-5F1A-450A-B21D-BC068F9BCC5A}"/>
              </a:ext>
            </a:extLst>
          </p:cNvPr>
          <p:cNvSpPr>
            <a:spLocks noGrp="1"/>
          </p:cNvSpPr>
          <p:nvPr>
            <p:ph type="sldNum" sz="quarter" idx="10"/>
          </p:nvPr>
        </p:nvSpPr>
        <p:spPr/>
        <p:txBody>
          <a:bodyPr/>
          <a:lstStyle/>
          <a:p>
            <a:fld id="{F9A1070B-E53E-4F23-90CF-57ED1B7E60C0}" type="slidenum">
              <a:rPr lang="en-US" smtClean="0"/>
              <a:pPr/>
              <a:t>‹#›</a:t>
            </a:fld>
            <a:endParaRPr lang="en-US"/>
          </a:p>
        </p:txBody>
      </p:sp>
    </p:spTree>
    <p:extLst>
      <p:ext uri="{BB962C8B-B14F-4D97-AF65-F5344CB8AC3E}">
        <p14:creationId xmlns:p14="http://schemas.microsoft.com/office/powerpoint/2010/main" val="19713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2AA1C-559F-444F-8E99-A000C0EC9F69}"/>
              </a:ext>
            </a:extLst>
          </p:cNvPr>
          <p:cNvSpPr/>
          <p:nvPr/>
        </p:nvSpPr>
        <p:spPr>
          <a:xfrm>
            <a:off x="5431810" y="0"/>
            <a:ext cx="6760191" cy="685800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7" name="Picture Placeholder 6">
            <a:extLst>
              <a:ext uri="{FF2B5EF4-FFF2-40B4-BE49-F238E27FC236}">
                <a16:creationId xmlns:a16="http://schemas.microsoft.com/office/drawing/2014/main" id="{A3B70C91-087B-45E6-B9A3-3A6504BBD998}"/>
              </a:ext>
            </a:extLst>
          </p:cNvPr>
          <p:cNvSpPr>
            <a:spLocks noGrp="1"/>
          </p:cNvSpPr>
          <p:nvPr>
            <p:ph type="pic" sz="quarter" idx="10" hasCustomPrompt="1"/>
          </p:nvPr>
        </p:nvSpPr>
        <p:spPr>
          <a:xfrm>
            <a:off x="832514" y="1501255"/>
            <a:ext cx="5063319" cy="4510585"/>
          </a:xfrm>
          <a:gradFill>
            <a:gsLst>
              <a:gs pos="0">
                <a:schemeClr val="tx1">
                  <a:alpha val="40000"/>
                </a:schemeClr>
              </a:gs>
              <a:gs pos="99000">
                <a:schemeClr val="tx1">
                  <a:alpha val="20000"/>
                </a:schemeClr>
              </a:gs>
            </a:gsLst>
            <a:lin ang="5400000" scaled="1"/>
          </a:gradFill>
        </p:spPr>
        <p:txBody>
          <a:bodyPr anchor="ctr">
            <a:norm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*REQUIRED* Click icon to </a:t>
            </a:r>
            <a:br>
              <a:rPr lang="en-US"/>
            </a:br>
            <a:r>
              <a:rPr lang="en-US"/>
              <a:t>insert photo (this text will not appear </a:t>
            </a:r>
            <a:br>
              <a:rPr lang="en-US"/>
            </a:br>
            <a:r>
              <a:rPr lang="en-US"/>
              <a:t>in presentation mode)</a:t>
            </a:r>
          </a:p>
        </p:txBody>
      </p:sp>
      <p:sp>
        <p:nvSpPr>
          <p:cNvPr id="4" name="Rectangle 3">
            <a:extLst>
              <a:ext uri="{FF2B5EF4-FFF2-40B4-BE49-F238E27FC236}">
                <a16:creationId xmlns:a16="http://schemas.microsoft.com/office/drawing/2014/main" id="{7470243F-4E30-436A-8609-11B6DD260F6F}"/>
              </a:ext>
            </a:extLst>
          </p:cNvPr>
          <p:cNvSpPr/>
          <p:nvPr userDrawn="1"/>
        </p:nvSpPr>
        <p:spPr>
          <a:xfrm>
            <a:off x="5431810" y="0"/>
            <a:ext cx="6760191" cy="685800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Tree>
    <p:extLst>
      <p:ext uri="{BB962C8B-B14F-4D97-AF65-F5344CB8AC3E}">
        <p14:creationId xmlns:p14="http://schemas.microsoft.com/office/powerpoint/2010/main" val="1805983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Alt">
    <p:bg>
      <p:bgPr>
        <a:solidFill>
          <a:srgbClr val="FFFF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8BD08B-D887-424D-8D86-06B4E6E06501}"/>
              </a:ext>
            </a:extLst>
          </p:cNvPr>
          <p:cNvSpPr>
            <a:spLocks noGrp="1"/>
          </p:cNvSpPr>
          <p:nvPr>
            <p:ph type="pic" sz="quarter" idx="10" hasCustomPrompt="1"/>
          </p:nvPr>
        </p:nvSpPr>
        <p:spPr>
          <a:xfrm>
            <a:off x="3845859" y="0"/>
            <a:ext cx="8346141" cy="6858000"/>
          </a:xfrm>
          <a:gradFill>
            <a:gsLst>
              <a:gs pos="0">
                <a:schemeClr val="tx1">
                  <a:alpha val="40000"/>
                </a:schemeClr>
              </a:gs>
              <a:gs pos="99000">
                <a:schemeClr val="tx1">
                  <a:alpha val="20000"/>
                </a:schemeClr>
              </a:gs>
            </a:gsLst>
            <a:lin ang="5400000" scaled="1"/>
          </a:gradFill>
        </p:spPr>
        <p:txBody>
          <a:bodyPr anchor="ctr">
            <a:normAutofit/>
          </a:bodyPr>
          <a:lstStyle>
            <a:lvl1pPr marL="0" indent="0" algn="r">
              <a:buNone/>
              <a:defRPr sz="2000"/>
            </a:lvl1pPr>
          </a:lstStyle>
          <a:p>
            <a:r>
              <a:rPr lang="en-US"/>
              <a:t>*REQUIRED* Click icon to insert photo </a:t>
            </a:r>
            <a:br>
              <a:rPr lang="en-US"/>
            </a:br>
            <a:r>
              <a:rPr lang="en-US"/>
              <a:t>(this text will not appear in presentation mode)</a:t>
            </a:r>
          </a:p>
        </p:txBody>
      </p:sp>
    </p:spTree>
    <p:extLst>
      <p:ext uri="{BB962C8B-B14F-4D97-AF65-F5344CB8AC3E}">
        <p14:creationId xmlns:p14="http://schemas.microsoft.com/office/powerpoint/2010/main" val="1658263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 Dark Blu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bg2"/>
                </a:solidFill>
              </a:defRPr>
            </a:lvl1pPr>
          </a:lstStyle>
          <a:p>
            <a:fld id="{0969892B-6FB2-445D-B6A4-8332FBFF141C}" type="slidenum">
              <a:rPr lang="en-US" smtClean="0"/>
              <a:pPr/>
              <a:t>‹#›</a:t>
            </a:fld>
            <a:endParaRPr lang="en-US"/>
          </a:p>
        </p:txBody>
      </p:sp>
      <p:sp>
        <p:nvSpPr>
          <p:cNvPr id="4" name="Freeform 27">
            <a:extLst>
              <a:ext uri="{FF2B5EF4-FFF2-40B4-BE49-F238E27FC236}">
                <a16:creationId xmlns:a16="http://schemas.microsoft.com/office/drawing/2014/main" id="{84C02D66-3C2C-48DA-9457-10C7141220BA}"/>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p:spPr>
        <p:txBody>
          <a:bodyPr anchor="ctr">
            <a:normAutofit/>
          </a:bodyPr>
          <a:lstStyle>
            <a:lvl1pPr algn="ctr">
              <a:defRPr sz="8800" b="1">
                <a:solidFill>
                  <a:schemeClr val="bg2"/>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
        <p:nvSpPr>
          <p:cNvPr id="5" name="Freeform 27">
            <a:extLst>
              <a:ext uri="{FF2B5EF4-FFF2-40B4-BE49-F238E27FC236}">
                <a16:creationId xmlns:a16="http://schemas.microsoft.com/office/drawing/2014/main" id="{F752D3B8-F9BA-4373-8DB1-232407B8D7C8}"/>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848301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 Grey">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tx1"/>
                </a:solidFill>
              </a:defRPr>
            </a:lvl1pPr>
          </a:lstStyle>
          <a:p>
            <a:fld id="{0969892B-6FB2-445D-B6A4-8332FBFF141C}" type="slidenum">
              <a:rPr lang="en-US" smtClean="0"/>
              <a:pPr/>
              <a:t>‹#›</a:t>
            </a:fld>
            <a:endParaRPr lang="en-US"/>
          </a:p>
        </p:txBody>
      </p:sp>
      <p:sp>
        <p:nvSpPr>
          <p:cNvPr id="4" name="Freeform 27">
            <a:extLst>
              <a:ext uri="{FF2B5EF4-FFF2-40B4-BE49-F238E27FC236}">
                <a16:creationId xmlns:a16="http://schemas.microsoft.com/office/drawing/2014/main" id="{84C02D66-3C2C-48DA-9457-10C7141220BA}"/>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a:noFill/>
        </p:spPr>
        <p:txBody>
          <a:bodyPr anchor="ctr">
            <a:normAutofit/>
          </a:bodyPr>
          <a:lstStyle>
            <a:lvl1pPr algn="ctr">
              <a:defRPr sz="8800" b="1">
                <a:solidFill>
                  <a:schemeClr val="tx1"/>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
        <p:nvSpPr>
          <p:cNvPr id="5" name="Freeform 27">
            <a:extLst>
              <a:ext uri="{FF2B5EF4-FFF2-40B4-BE49-F238E27FC236}">
                <a16:creationId xmlns:a16="http://schemas.microsoft.com/office/drawing/2014/main" id="{42EC1F4C-F8E7-4228-8723-739FC90A5489}"/>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591815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ext Left - 2 Blocks Staggere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36ECCE5-3523-4521-9B1C-56EDA156BB32}"/>
              </a:ext>
            </a:extLst>
          </p:cNvPr>
          <p:cNvSpPr>
            <a:spLocks noGrp="1"/>
          </p:cNvSpPr>
          <p:nvPr>
            <p:ph type="body" sz="quarter" idx="14" hasCustomPrompt="1"/>
          </p:nvPr>
        </p:nvSpPr>
        <p:spPr>
          <a:xfrm>
            <a:off x="1019176" y="2919415"/>
            <a:ext cx="3173413" cy="320357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 name="Picture Placeholder 8"/>
          <p:cNvSpPr>
            <a:spLocks noGrp="1"/>
          </p:cNvSpPr>
          <p:nvPr>
            <p:ph type="pic" sz="quarter" idx="12" hasCustomPrompt="1"/>
          </p:nvPr>
        </p:nvSpPr>
        <p:spPr>
          <a:xfrm>
            <a:off x="8129230" y="549276"/>
            <a:ext cx="3043596" cy="4022725"/>
          </a:xfrm>
          <a:prstGeom prst="rect">
            <a:avLst/>
          </a:prstGeom>
          <a:solidFill>
            <a:schemeClr val="bg2"/>
          </a:solidFill>
          <a:ln>
            <a:noFill/>
          </a:ln>
        </p:spPr>
        <p:txBody>
          <a:bodyPr wrap="square" anchor="ctr">
            <a:noAutofit/>
          </a:bodyPr>
          <a:lstStyle>
            <a:lvl1pPr algn="ctr">
              <a:defRPr sz="1200">
                <a:solidFill>
                  <a:srgbClr val="D7D7D7"/>
                </a:solidFill>
              </a:defRPr>
            </a:lvl1pPr>
          </a:lstStyle>
          <a:p>
            <a:r>
              <a:rPr lang="en-US"/>
              <a:t>*OPTIONAL* Click icon to insert photo </a:t>
            </a:r>
            <a:br>
              <a:rPr lang="en-US"/>
            </a:br>
            <a:r>
              <a:rPr lang="en-US"/>
              <a:t>(this text will not appear in presentation mode)</a:t>
            </a:r>
          </a:p>
        </p:txBody>
      </p:sp>
      <p:sp>
        <p:nvSpPr>
          <p:cNvPr id="5" name="Title 1">
            <a:extLst>
              <a:ext uri="{FF2B5EF4-FFF2-40B4-BE49-F238E27FC236}">
                <a16:creationId xmlns:a16="http://schemas.microsoft.com/office/drawing/2014/main" id="{5CB8A838-8474-4258-BDA9-321177FC3D3C}"/>
              </a:ext>
            </a:extLst>
          </p:cNvPr>
          <p:cNvSpPr>
            <a:spLocks noGrp="1"/>
          </p:cNvSpPr>
          <p:nvPr>
            <p:ph type="title"/>
          </p:nvPr>
        </p:nvSpPr>
        <p:spPr>
          <a:xfrm>
            <a:off x="1012825" y="946704"/>
            <a:ext cx="5323321" cy="1249845"/>
          </a:xfrm>
        </p:spPr>
        <p:txBody>
          <a:bodyPr/>
          <a:lstStyle>
            <a:lvl1pPr>
              <a:lnSpc>
                <a:spcPct val="100000"/>
              </a:lnSpc>
              <a:defRPr/>
            </a:lvl1pPr>
          </a:lstStyle>
          <a:p>
            <a:r>
              <a:rPr lang="en-US"/>
              <a:t>Click to edit Master title style</a:t>
            </a:r>
          </a:p>
        </p:txBody>
      </p:sp>
      <p:sp>
        <p:nvSpPr>
          <p:cNvPr id="6" name="Picture Placeholder 8">
            <a:extLst>
              <a:ext uri="{FF2B5EF4-FFF2-40B4-BE49-F238E27FC236}">
                <a16:creationId xmlns:a16="http://schemas.microsoft.com/office/drawing/2014/main" id="{314F3153-180A-42A8-87DD-AEA6183E2F21}"/>
              </a:ext>
            </a:extLst>
          </p:cNvPr>
          <p:cNvSpPr>
            <a:spLocks noGrp="1"/>
          </p:cNvSpPr>
          <p:nvPr>
            <p:ph type="pic" sz="quarter" idx="13" hasCustomPrompt="1"/>
          </p:nvPr>
        </p:nvSpPr>
        <p:spPr>
          <a:xfrm>
            <a:off x="5085634" y="3429000"/>
            <a:ext cx="3043596" cy="3429000"/>
          </a:xfrm>
          <a:prstGeom prst="rect">
            <a:avLst/>
          </a:prstGeom>
          <a:solidFill>
            <a:schemeClr val="tx2"/>
          </a:solidFill>
          <a:ln>
            <a:noFill/>
          </a:ln>
        </p:spPr>
        <p:txBody>
          <a:bodyPr wrap="square" anchor="ctr">
            <a:noAutofit/>
          </a:bodyPr>
          <a:lstStyle>
            <a:lvl1pPr algn="ctr">
              <a:defRPr sz="1200">
                <a:solidFill>
                  <a:schemeClr val="bg2"/>
                </a:solidFill>
              </a:defRPr>
            </a:lvl1pPr>
          </a:lstStyle>
          <a:p>
            <a:r>
              <a:rPr lang="en-US"/>
              <a:t>*OPTIONAL* Click icon to insert photo </a:t>
            </a:r>
            <a:br>
              <a:rPr lang="en-US"/>
            </a:br>
            <a:r>
              <a:rPr lang="en-US"/>
              <a:t>(this text will not appear in presentation mode)</a:t>
            </a:r>
          </a:p>
        </p:txBody>
      </p:sp>
      <p:sp>
        <p:nvSpPr>
          <p:cNvPr id="19" name="Slide Number Placeholder 18">
            <a:extLst>
              <a:ext uri="{FF2B5EF4-FFF2-40B4-BE49-F238E27FC236}">
                <a16:creationId xmlns:a16="http://schemas.microsoft.com/office/drawing/2014/main" id="{62FB4A5C-767F-4DD7-9832-7CDC7F207991}"/>
              </a:ext>
            </a:extLst>
          </p:cNvPr>
          <p:cNvSpPr>
            <a:spLocks noGrp="1"/>
          </p:cNvSpPr>
          <p:nvPr>
            <p:ph type="sldNum" sz="quarter" idx="15"/>
          </p:nvPr>
        </p:nvSpPr>
        <p:spPr/>
        <p:txBody>
          <a:bodyPr/>
          <a:lstStyle/>
          <a:p>
            <a:fld id="{0969892B-6FB2-445D-B6A4-8332FBFF141C}" type="slidenum">
              <a:rPr lang="en-US" smtClean="0"/>
              <a:pPr/>
              <a:t>‹#›</a:t>
            </a:fld>
            <a:endParaRPr lang="en-US"/>
          </a:p>
        </p:txBody>
      </p:sp>
    </p:spTree>
    <p:extLst>
      <p:ext uri="{BB962C8B-B14F-4D97-AF65-F5344CB8AC3E}">
        <p14:creationId xmlns:p14="http://schemas.microsoft.com/office/powerpoint/2010/main" val="3896834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Left - 2 Blocks Staggered Alt">
    <p:spTree>
      <p:nvGrpSpPr>
        <p:cNvPr id="1" name=""/>
        <p:cNvGrpSpPr/>
        <p:nvPr/>
      </p:nvGrpSpPr>
      <p:grpSpPr>
        <a:xfrm>
          <a:off x="0" y="0"/>
          <a:ext cx="0" cy="0"/>
          <a:chOff x="0" y="0"/>
          <a:chExt cx="0" cy="0"/>
        </a:xfrm>
      </p:grpSpPr>
      <p:sp>
        <p:nvSpPr>
          <p:cNvPr id="2" name="Title 1"/>
          <p:cNvSpPr>
            <a:spLocks noGrp="1"/>
          </p:cNvSpPr>
          <p:nvPr>
            <p:ph type="title"/>
          </p:nvPr>
        </p:nvSpPr>
        <p:spPr>
          <a:xfrm>
            <a:off x="970733" y="946704"/>
            <a:ext cx="4057016" cy="1249845"/>
          </a:xfrm>
        </p:spPr>
        <p:txBody>
          <a:bodyPr anchor="t" anchorCtr="0"/>
          <a:lstStyle/>
          <a:p>
            <a:r>
              <a:rPr lang="en-US"/>
              <a:t>Click to edit Master title style</a:t>
            </a:r>
          </a:p>
        </p:txBody>
      </p:sp>
      <p:sp>
        <p:nvSpPr>
          <p:cNvPr id="6" name="Picture Placeholder 8"/>
          <p:cNvSpPr>
            <a:spLocks noGrp="1"/>
          </p:cNvSpPr>
          <p:nvPr>
            <p:ph type="pic" sz="quarter" idx="14" hasCustomPrompt="1"/>
          </p:nvPr>
        </p:nvSpPr>
        <p:spPr>
          <a:xfrm>
            <a:off x="6085842" y="568960"/>
            <a:ext cx="6106159" cy="4003040"/>
          </a:xfrm>
          <a:prstGeom prst="rect">
            <a:avLst/>
          </a:prstGeom>
          <a:solidFill>
            <a:schemeClr val="bg2"/>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rgbClr val="D7D7D7"/>
                </a:solidFill>
              </a:defRPr>
            </a:lvl1pPr>
          </a:lstStyle>
          <a:p>
            <a:r>
              <a:rPr lang="en-US"/>
              <a:t>*OPTIONAL* Click icon to insert photo </a:t>
            </a:r>
            <a:br>
              <a:rPr lang="en-US"/>
            </a:br>
            <a:r>
              <a:rPr lang="en-US"/>
              <a:t>(this text will not appear in presentation mode)</a:t>
            </a:r>
          </a:p>
        </p:txBody>
      </p:sp>
      <p:sp>
        <p:nvSpPr>
          <p:cNvPr id="5" name="Picture Placeholder 8"/>
          <p:cNvSpPr>
            <a:spLocks noGrp="1"/>
          </p:cNvSpPr>
          <p:nvPr>
            <p:ph type="pic" sz="quarter" idx="13" hasCustomPrompt="1"/>
          </p:nvPr>
        </p:nvSpPr>
        <p:spPr>
          <a:xfrm>
            <a:off x="3058160" y="4572000"/>
            <a:ext cx="5069840" cy="2286000"/>
          </a:xfrm>
          <a:prstGeom prst="rect">
            <a:avLst/>
          </a:prstGeom>
          <a:solidFill>
            <a:schemeClr val="tx2"/>
          </a:solidFill>
          <a:ln>
            <a:noFill/>
          </a:ln>
        </p:spPr>
        <p:txBody>
          <a:bodyPr wrap="square" anchor="ctr">
            <a:noAutofit/>
          </a:bodyPr>
          <a:lstStyle>
            <a:lvl1pPr algn="ctr">
              <a:defRPr sz="1200">
                <a:solidFill>
                  <a:schemeClr val="bg2"/>
                </a:solidFill>
              </a:defRPr>
            </a:lvl1pPr>
          </a:lstStyle>
          <a:p>
            <a:r>
              <a:rPr lang="en-US"/>
              <a:t>*OPTIONAL* Click icon to insert photo </a:t>
            </a:r>
            <a:br>
              <a:rPr lang="en-US"/>
            </a:br>
            <a:r>
              <a:rPr lang="en-US"/>
              <a:t>(this text will not appear in presentation mode)</a:t>
            </a:r>
          </a:p>
        </p:txBody>
      </p:sp>
      <p:sp>
        <p:nvSpPr>
          <p:cNvPr id="4" name="Text Placeholder 3">
            <a:extLst>
              <a:ext uri="{FF2B5EF4-FFF2-40B4-BE49-F238E27FC236}">
                <a16:creationId xmlns:a16="http://schemas.microsoft.com/office/drawing/2014/main" id="{7D17153D-9F64-427B-A86A-225804AEA46D}"/>
              </a:ext>
            </a:extLst>
          </p:cNvPr>
          <p:cNvSpPr>
            <a:spLocks noGrp="1"/>
          </p:cNvSpPr>
          <p:nvPr>
            <p:ph type="body" sz="quarter" idx="15" hasCustomPrompt="1"/>
          </p:nvPr>
        </p:nvSpPr>
        <p:spPr>
          <a:xfrm>
            <a:off x="996949" y="2724150"/>
            <a:ext cx="3879851" cy="131950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Slide Number Placeholder 12">
            <a:extLst>
              <a:ext uri="{FF2B5EF4-FFF2-40B4-BE49-F238E27FC236}">
                <a16:creationId xmlns:a16="http://schemas.microsoft.com/office/drawing/2014/main" id="{1769B21F-B1AB-4906-B012-180B362B1943}"/>
              </a:ext>
            </a:extLst>
          </p:cNvPr>
          <p:cNvSpPr>
            <a:spLocks noGrp="1"/>
          </p:cNvSpPr>
          <p:nvPr>
            <p:ph type="sldNum" sz="quarter" idx="16"/>
          </p:nvPr>
        </p:nvSpPr>
        <p:spPr/>
        <p:txBody>
          <a:bodyPr/>
          <a:lstStyle/>
          <a:p>
            <a:fld id="{0969892B-6FB2-445D-B6A4-8332FBFF141C}" type="slidenum">
              <a:rPr lang="en-US" smtClean="0"/>
              <a:pPr/>
              <a:t>‹#›</a:t>
            </a:fld>
            <a:endParaRPr lang="en-US"/>
          </a:p>
        </p:txBody>
      </p:sp>
    </p:spTree>
    <p:extLst>
      <p:ext uri="{BB962C8B-B14F-4D97-AF65-F5344CB8AC3E}">
        <p14:creationId xmlns:p14="http://schemas.microsoft.com/office/powerpoint/2010/main" val="235318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10/16/2023</a:t>
            </a:r>
          </a:p>
        </p:txBody>
      </p:sp>
      <p:sp>
        <p:nvSpPr>
          <p:cNvPr id="5" name="Footer Placeholder 4"/>
          <p:cNvSpPr>
            <a:spLocks noGrp="1"/>
          </p:cNvSpPr>
          <p:nvPr>
            <p:ph type="ftr" sz="quarter" idx="11"/>
          </p:nvPr>
        </p:nvSpPr>
        <p:spPr/>
        <p:txBody>
          <a:bodyPr/>
          <a:lstStyle/>
          <a:p>
            <a:r>
              <a:rPr lang="en-US" dirty="0"/>
              <a:t>10/16/2023</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10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Right - Large Block Left">
    <p:spTree>
      <p:nvGrpSpPr>
        <p:cNvPr id="1" name=""/>
        <p:cNvGrpSpPr/>
        <p:nvPr/>
      </p:nvGrpSpPr>
      <p:grpSpPr>
        <a:xfrm>
          <a:off x="0" y="0"/>
          <a:ext cx="0" cy="0"/>
          <a:chOff x="0" y="0"/>
          <a:chExt cx="0" cy="0"/>
        </a:xfrm>
      </p:grpSpPr>
      <p:sp>
        <p:nvSpPr>
          <p:cNvPr id="2" name="Title 1"/>
          <p:cNvSpPr>
            <a:spLocks noGrp="1"/>
          </p:cNvSpPr>
          <p:nvPr>
            <p:ph type="title"/>
          </p:nvPr>
        </p:nvSpPr>
        <p:spPr>
          <a:xfrm>
            <a:off x="7109421" y="946702"/>
            <a:ext cx="4066580" cy="1810146"/>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1016000" y="0"/>
            <a:ext cx="5080000" cy="6858000"/>
          </a:xfrm>
          <a:prstGeom prst="rect">
            <a:avLst/>
          </a:prstGeom>
          <a:solidFill>
            <a:schemeClr val="tx2"/>
          </a:solidFill>
          <a:ln>
            <a:noFill/>
          </a:ln>
        </p:spPr>
        <p:txBody>
          <a:bodyPr wrap="square" anchor="ctr">
            <a:noAutofit/>
          </a:bodyPr>
          <a:lstStyle>
            <a:lvl1pPr algn="ctr">
              <a:defRPr sz="1200">
                <a:solidFill>
                  <a:schemeClr val="bg2"/>
                </a:solidFill>
              </a:defRPr>
            </a:lvl1pPr>
          </a:lstStyle>
          <a:p>
            <a:r>
              <a:rPr lang="en-US"/>
              <a:t>*OPTIONAL* Click icon to insert photo </a:t>
            </a:r>
            <a:br>
              <a:rPr lang="en-US"/>
            </a:br>
            <a:r>
              <a:rPr lang="en-US"/>
              <a:t>(this text will not appear in presentation mode)</a:t>
            </a:r>
          </a:p>
        </p:txBody>
      </p:sp>
      <p:sp>
        <p:nvSpPr>
          <p:cNvPr id="6" name="Slide Number Placeholder 5">
            <a:extLst>
              <a:ext uri="{FF2B5EF4-FFF2-40B4-BE49-F238E27FC236}">
                <a16:creationId xmlns:a16="http://schemas.microsoft.com/office/drawing/2014/main" id="{A4DE29A0-63F1-4D48-BC54-639046B1B4F8}"/>
              </a:ext>
            </a:extLst>
          </p:cNvPr>
          <p:cNvSpPr>
            <a:spLocks noGrp="1"/>
          </p:cNvSpPr>
          <p:nvPr>
            <p:ph type="sldNum" sz="quarter" idx="15"/>
          </p:nvPr>
        </p:nvSpPr>
        <p:spPr/>
        <p:txBody>
          <a:bodyPr/>
          <a:lstStyle/>
          <a:p>
            <a:fld id="{0969892B-6FB2-445D-B6A4-8332FBFF141C}" type="slidenum">
              <a:rPr lang="en-US" smtClean="0"/>
              <a:pPr/>
              <a:t>‹#›</a:t>
            </a:fld>
            <a:endParaRPr lang="en-US"/>
          </a:p>
        </p:txBody>
      </p:sp>
      <p:sp>
        <p:nvSpPr>
          <p:cNvPr id="8" name="Text Placeholder 3">
            <a:extLst>
              <a:ext uri="{FF2B5EF4-FFF2-40B4-BE49-F238E27FC236}">
                <a16:creationId xmlns:a16="http://schemas.microsoft.com/office/drawing/2014/main" id="{FA4EA838-01AE-42D3-A2E5-DA12D680661E}"/>
              </a:ext>
            </a:extLst>
          </p:cNvPr>
          <p:cNvSpPr>
            <a:spLocks noGrp="1"/>
          </p:cNvSpPr>
          <p:nvPr>
            <p:ph type="body" sz="quarter" idx="16" hasCustomPrompt="1"/>
          </p:nvPr>
        </p:nvSpPr>
        <p:spPr>
          <a:xfrm>
            <a:off x="7109421" y="3155611"/>
            <a:ext cx="4066580" cy="238538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012631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Left - Large Photo Right">
    <p:spTree>
      <p:nvGrpSpPr>
        <p:cNvPr id="1" name=""/>
        <p:cNvGrpSpPr/>
        <p:nvPr/>
      </p:nvGrpSpPr>
      <p:grpSpPr>
        <a:xfrm>
          <a:off x="0" y="0"/>
          <a:ext cx="0" cy="0"/>
          <a:chOff x="0" y="0"/>
          <a:chExt cx="0" cy="0"/>
        </a:xfrm>
      </p:grpSpPr>
      <p:sp>
        <p:nvSpPr>
          <p:cNvPr id="6" name="Title 5"/>
          <p:cNvSpPr>
            <a:spLocks noGrp="1"/>
          </p:cNvSpPr>
          <p:nvPr>
            <p:ph type="title"/>
          </p:nvPr>
        </p:nvSpPr>
        <p:spPr>
          <a:xfrm>
            <a:off x="1019175" y="946704"/>
            <a:ext cx="4067176" cy="2002975"/>
          </a:xfrm>
        </p:spPr>
        <p:txBody>
          <a:bodyPr anchor="b" anchorCtr="0"/>
          <a:lstStyle/>
          <a:p>
            <a:r>
              <a:rPr lang="en-US"/>
              <a:t>Click to edit Master title style</a:t>
            </a:r>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hasCustomPrompt="1"/>
          </p:nvPr>
        </p:nvSpPr>
        <p:spPr>
          <a:xfrm>
            <a:off x="6099963" y="1125538"/>
            <a:ext cx="5072863" cy="5732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4" name="Slide Number Placeholder 3">
            <a:extLst>
              <a:ext uri="{FF2B5EF4-FFF2-40B4-BE49-F238E27FC236}">
                <a16:creationId xmlns:a16="http://schemas.microsoft.com/office/drawing/2014/main" id="{DC4FCCF7-ED4F-407B-8223-E7B5234B6835}"/>
              </a:ext>
            </a:extLst>
          </p:cNvPr>
          <p:cNvSpPr>
            <a:spLocks noGrp="1"/>
          </p:cNvSpPr>
          <p:nvPr>
            <p:ph type="sldNum" sz="quarter" idx="13"/>
          </p:nvPr>
        </p:nvSpPr>
        <p:spPr/>
        <p:txBody>
          <a:bodyPr/>
          <a:lstStyle/>
          <a:p>
            <a:fld id="{0969892B-6FB2-445D-B6A4-8332FBFF141C}" type="slidenum">
              <a:rPr lang="en-US" smtClean="0"/>
              <a:pPr/>
              <a:t>‹#›</a:t>
            </a:fld>
            <a:endParaRPr lang="en-US"/>
          </a:p>
        </p:txBody>
      </p:sp>
      <p:sp>
        <p:nvSpPr>
          <p:cNvPr id="8" name="Text Placeholder 3">
            <a:extLst>
              <a:ext uri="{FF2B5EF4-FFF2-40B4-BE49-F238E27FC236}">
                <a16:creationId xmlns:a16="http://schemas.microsoft.com/office/drawing/2014/main" id="{69EFEDB9-3479-45FE-8C8E-D8EE7603C03A}"/>
              </a:ext>
            </a:extLst>
          </p:cNvPr>
          <p:cNvSpPr>
            <a:spLocks noGrp="1"/>
          </p:cNvSpPr>
          <p:nvPr>
            <p:ph type="body" sz="quarter" idx="15" hasCustomPrompt="1"/>
          </p:nvPr>
        </p:nvSpPr>
        <p:spPr>
          <a:xfrm>
            <a:off x="1019175" y="3360762"/>
            <a:ext cx="3879851" cy="2253371"/>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772967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Left - Large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6096000" y="0"/>
            <a:ext cx="6096000" cy="6858000"/>
          </a:xfrm>
          <a:prstGeom prst="rect">
            <a:avLst/>
          </a:prstGeom>
          <a:solidFill>
            <a:schemeClr val="tx2"/>
          </a:solidFill>
          <a:ln>
            <a:noFill/>
          </a:ln>
        </p:spPr>
        <p:txBody>
          <a:bodyPr wrap="square" anchor="ctr">
            <a:noAutofit/>
          </a:bodyPr>
          <a:lstStyle>
            <a:lvl1pPr algn="ctr">
              <a:defRPr sz="1200">
                <a:solidFill>
                  <a:schemeClr val="bg2"/>
                </a:solidFill>
              </a:defRPr>
            </a:lvl1pPr>
          </a:lstStyle>
          <a:p>
            <a:r>
              <a:rPr lang="en-US"/>
              <a:t>*OPTIONAL* Click icon to insert photo </a:t>
            </a:r>
            <a:br>
              <a:rPr lang="en-US"/>
            </a:br>
            <a:r>
              <a:rPr lang="en-US"/>
              <a:t>(this text will not appear in presentation mode)</a:t>
            </a:r>
          </a:p>
        </p:txBody>
      </p:sp>
      <p:sp>
        <p:nvSpPr>
          <p:cNvPr id="5" name="Slide Number Placeholder 4">
            <a:extLst>
              <a:ext uri="{FF2B5EF4-FFF2-40B4-BE49-F238E27FC236}">
                <a16:creationId xmlns:a16="http://schemas.microsoft.com/office/drawing/2014/main" id="{A5F52203-2C14-4717-BDF2-20F053042FF8}"/>
              </a:ext>
            </a:extLst>
          </p:cNvPr>
          <p:cNvSpPr>
            <a:spLocks noGrp="1"/>
          </p:cNvSpPr>
          <p:nvPr>
            <p:ph type="sldNum" sz="quarter" idx="13"/>
          </p:nvPr>
        </p:nvSpPr>
        <p:spPr/>
        <p:txBody>
          <a:bodyPr/>
          <a:lstStyle/>
          <a:p>
            <a:fld id="{0969892B-6FB2-445D-B6A4-8332FBFF141C}" type="slidenum">
              <a:rPr lang="en-US" smtClean="0"/>
              <a:pPr/>
              <a:t>‹#›</a:t>
            </a:fld>
            <a:endParaRPr lang="en-US"/>
          </a:p>
        </p:txBody>
      </p:sp>
      <p:sp>
        <p:nvSpPr>
          <p:cNvPr id="6" name="Text Placeholder 3">
            <a:extLst>
              <a:ext uri="{FF2B5EF4-FFF2-40B4-BE49-F238E27FC236}">
                <a16:creationId xmlns:a16="http://schemas.microsoft.com/office/drawing/2014/main" id="{37B713C3-2086-489D-AC25-4BB8AA218C04}"/>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942644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 Square Images with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872532"/>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9" name="Picture Placeholder 8"/>
          <p:cNvSpPr>
            <a:spLocks noGrp="1"/>
          </p:cNvSpPr>
          <p:nvPr>
            <p:ph type="pic" sz="quarter" idx="13"/>
          </p:nvPr>
        </p:nvSpPr>
        <p:spPr>
          <a:xfrm>
            <a:off x="297721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0" name="Picture Placeholder 8"/>
          <p:cNvSpPr>
            <a:spLocks noGrp="1"/>
          </p:cNvSpPr>
          <p:nvPr>
            <p:ph type="pic" sz="quarter" idx="14"/>
          </p:nvPr>
        </p:nvSpPr>
        <p:spPr>
          <a:xfrm>
            <a:off x="515238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1" name="Picture Placeholder 8"/>
          <p:cNvSpPr>
            <a:spLocks noGrp="1"/>
          </p:cNvSpPr>
          <p:nvPr>
            <p:ph type="pic" sz="quarter" idx="15"/>
          </p:nvPr>
        </p:nvSpPr>
        <p:spPr>
          <a:xfrm>
            <a:off x="7312753"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770257"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2977219"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5152387"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Content Placeholder 14">
            <a:extLst>
              <a:ext uri="{FF2B5EF4-FFF2-40B4-BE49-F238E27FC236}">
                <a16:creationId xmlns:a16="http://schemas.microsoft.com/office/drawing/2014/main" id="{0E3B311D-D4B0-4355-9B29-4458B22A9C8C}"/>
              </a:ext>
            </a:extLst>
          </p:cNvPr>
          <p:cNvSpPr>
            <a:spLocks noGrp="1"/>
          </p:cNvSpPr>
          <p:nvPr>
            <p:ph sz="quarter" idx="33" hasCustomPrompt="1"/>
          </p:nvPr>
        </p:nvSpPr>
        <p:spPr>
          <a:xfrm>
            <a:off x="7312753"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8" name="Content Placeholder 14">
            <a:extLst>
              <a:ext uri="{FF2B5EF4-FFF2-40B4-BE49-F238E27FC236}">
                <a16:creationId xmlns:a16="http://schemas.microsoft.com/office/drawing/2014/main" id="{4B108C69-1D3E-4E22-AFFE-2452F52BA1E6}"/>
              </a:ext>
            </a:extLst>
          </p:cNvPr>
          <p:cNvSpPr>
            <a:spLocks noGrp="1"/>
          </p:cNvSpPr>
          <p:nvPr>
            <p:ph sz="quarter" idx="34" hasCustomPrompt="1"/>
          </p:nvPr>
        </p:nvSpPr>
        <p:spPr>
          <a:xfrm>
            <a:off x="9468549"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2361932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Square Images with Long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363571"/>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9" name="Picture Placeholder 8"/>
          <p:cNvSpPr>
            <a:spLocks noGrp="1"/>
          </p:cNvSpPr>
          <p:nvPr>
            <p:ph type="pic" sz="quarter" idx="13"/>
          </p:nvPr>
        </p:nvSpPr>
        <p:spPr>
          <a:xfrm>
            <a:off x="297721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0" name="Picture Placeholder 8"/>
          <p:cNvSpPr>
            <a:spLocks noGrp="1"/>
          </p:cNvSpPr>
          <p:nvPr>
            <p:ph type="pic" sz="quarter" idx="14"/>
          </p:nvPr>
        </p:nvSpPr>
        <p:spPr>
          <a:xfrm>
            <a:off x="515238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1" name="Picture Placeholder 8"/>
          <p:cNvSpPr>
            <a:spLocks noGrp="1"/>
          </p:cNvSpPr>
          <p:nvPr>
            <p:ph type="pic" sz="quarter" idx="15"/>
          </p:nvPr>
        </p:nvSpPr>
        <p:spPr>
          <a:xfrm>
            <a:off x="7312753"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9" name="Text Placeholder 28">
            <a:extLst>
              <a:ext uri="{FF2B5EF4-FFF2-40B4-BE49-F238E27FC236}">
                <a16:creationId xmlns:a16="http://schemas.microsoft.com/office/drawing/2014/main" id="{4AD14062-DCD3-457F-ADE7-61D3396AC714}"/>
              </a:ext>
            </a:extLst>
          </p:cNvPr>
          <p:cNvSpPr>
            <a:spLocks noGrp="1"/>
          </p:cNvSpPr>
          <p:nvPr>
            <p:ph type="body" sz="quarter" idx="32" hasCustomPrompt="1"/>
          </p:nvPr>
        </p:nvSpPr>
        <p:spPr>
          <a:xfrm>
            <a:off x="770257"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2" name="Text Placeholder 28">
            <a:extLst>
              <a:ext uri="{FF2B5EF4-FFF2-40B4-BE49-F238E27FC236}">
                <a16:creationId xmlns:a16="http://schemas.microsoft.com/office/drawing/2014/main" id="{63333083-6A99-46DB-8CCC-8187855EAEFD}"/>
              </a:ext>
            </a:extLst>
          </p:cNvPr>
          <p:cNvSpPr>
            <a:spLocks noGrp="1"/>
          </p:cNvSpPr>
          <p:nvPr>
            <p:ph type="body" sz="quarter" idx="33" hasCustomPrompt="1"/>
          </p:nvPr>
        </p:nvSpPr>
        <p:spPr>
          <a:xfrm>
            <a:off x="2977219"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5" name="Text Placeholder 28">
            <a:extLst>
              <a:ext uri="{FF2B5EF4-FFF2-40B4-BE49-F238E27FC236}">
                <a16:creationId xmlns:a16="http://schemas.microsoft.com/office/drawing/2014/main" id="{44F99522-321B-4363-A069-25C6303706DC}"/>
              </a:ext>
            </a:extLst>
          </p:cNvPr>
          <p:cNvSpPr>
            <a:spLocks noGrp="1"/>
          </p:cNvSpPr>
          <p:nvPr>
            <p:ph type="body" sz="quarter" idx="34" hasCustomPrompt="1"/>
          </p:nvPr>
        </p:nvSpPr>
        <p:spPr>
          <a:xfrm>
            <a:off x="5152387"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6" name="Text Placeholder 28">
            <a:extLst>
              <a:ext uri="{FF2B5EF4-FFF2-40B4-BE49-F238E27FC236}">
                <a16:creationId xmlns:a16="http://schemas.microsoft.com/office/drawing/2014/main" id="{1F22ECFE-7AB4-4E4E-B4C7-52FE812A1AB4}"/>
              </a:ext>
            </a:extLst>
          </p:cNvPr>
          <p:cNvSpPr>
            <a:spLocks noGrp="1"/>
          </p:cNvSpPr>
          <p:nvPr>
            <p:ph type="body" sz="quarter" idx="35" hasCustomPrompt="1"/>
          </p:nvPr>
        </p:nvSpPr>
        <p:spPr>
          <a:xfrm>
            <a:off x="7312752"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8" name="Text Placeholder 28">
            <a:extLst>
              <a:ext uri="{FF2B5EF4-FFF2-40B4-BE49-F238E27FC236}">
                <a16:creationId xmlns:a16="http://schemas.microsoft.com/office/drawing/2014/main" id="{EA49336D-955A-44B0-A844-B9CE7E4D9CE3}"/>
              </a:ext>
            </a:extLst>
          </p:cNvPr>
          <p:cNvSpPr>
            <a:spLocks noGrp="1"/>
          </p:cNvSpPr>
          <p:nvPr>
            <p:ph type="body" sz="quarter" idx="36" hasCustomPrompt="1"/>
          </p:nvPr>
        </p:nvSpPr>
        <p:spPr>
          <a:xfrm>
            <a:off x="9468548"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293447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Square Images with Text">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523389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9" name="Picture Placeholder 8"/>
          <p:cNvSpPr>
            <a:spLocks noGrp="1"/>
          </p:cNvSpPr>
          <p:nvPr>
            <p:ph type="pic" sz="quarter" idx="13"/>
          </p:nvPr>
        </p:nvSpPr>
        <p:spPr>
          <a:xfrm>
            <a:off x="744085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0" name="Picture Placeholder 8"/>
          <p:cNvSpPr>
            <a:spLocks noGrp="1"/>
          </p:cNvSpPr>
          <p:nvPr>
            <p:ph type="pic" sz="quarter" idx="14"/>
          </p:nvPr>
        </p:nvSpPr>
        <p:spPr>
          <a:xfrm>
            <a:off x="9616025"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5233896" y="2699945"/>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7440857" y="2699945"/>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9616025" y="2699945"/>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17" name="Picture Placeholder 8">
            <a:extLst>
              <a:ext uri="{FF2B5EF4-FFF2-40B4-BE49-F238E27FC236}">
                <a16:creationId xmlns:a16="http://schemas.microsoft.com/office/drawing/2014/main" id="{58229408-3D06-4144-A425-EE850EF362B0}"/>
              </a:ext>
            </a:extLst>
          </p:cNvPr>
          <p:cNvSpPr>
            <a:spLocks noGrp="1"/>
          </p:cNvSpPr>
          <p:nvPr>
            <p:ph type="pic" sz="quarter" idx="33"/>
          </p:nvPr>
        </p:nvSpPr>
        <p:spPr>
          <a:xfrm>
            <a:off x="523389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8" name="Picture Placeholder 8">
            <a:extLst>
              <a:ext uri="{FF2B5EF4-FFF2-40B4-BE49-F238E27FC236}">
                <a16:creationId xmlns:a16="http://schemas.microsoft.com/office/drawing/2014/main" id="{6F905C73-5E98-4078-ADCE-BBEC0940455F}"/>
              </a:ext>
            </a:extLst>
          </p:cNvPr>
          <p:cNvSpPr>
            <a:spLocks noGrp="1"/>
          </p:cNvSpPr>
          <p:nvPr>
            <p:ph type="pic" sz="quarter" idx="34"/>
          </p:nvPr>
        </p:nvSpPr>
        <p:spPr>
          <a:xfrm>
            <a:off x="744085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19" name="Picture Placeholder 8">
            <a:extLst>
              <a:ext uri="{FF2B5EF4-FFF2-40B4-BE49-F238E27FC236}">
                <a16:creationId xmlns:a16="http://schemas.microsoft.com/office/drawing/2014/main" id="{7B303038-6C92-412A-820C-8A657567221C}"/>
              </a:ext>
            </a:extLst>
          </p:cNvPr>
          <p:cNvSpPr>
            <a:spLocks noGrp="1"/>
          </p:cNvSpPr>
          <p:nvPr>
            <p:ph type="pic" sz="quarter" idx="35"/>
          </p:nvPr>
        </p:nvSpPr>
        <p:spPr>
          <a:xfrm>
            <a:off x="9616025"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20" name="Content Placeholder 14">
            <a:extLst>
              <a:ext uri="{FF2B5EF4-FFF2-40B4-BE49-F238E27FC236}">
                <a16:creationId xmlns:a16="http://schemas.microsoft.com/office/drawing/2014/main" id="{D493435B-1D13-438A-AC5C-9696AC3A43FF}"/>
              </a:ext>
            </a:extLst>
          </p:cNvPr>
          <p:cNvSpPr>
            <a:spLocks noGrp="1"/>
          </p:cNvSpPr>
          <p:nvPr>
            <p:ph sz="quarter" idx="36" hasCustomPrompt="1"/>
          </p:nvPr>
        </p:nvSpPr>
        <p:spPr>
          <a:xfrm>
            <a:off x="5233896" y="5659487"/>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3" name="Content Placeholder 14">
            <a:extLst>
              <a:ext uri="{FF2B5EF4-FFF2-40B4-BE49-F238E27FC236}">
                <a16:creationId xmlns:a16="http://schemas.microsoft.com/office/drawing/2014/main" id="{0B971219-3AF5-4174-9B4F-A3B2634EED07}"/>
              </a:ext>
            </a:extLst>
          </p:cNvPr>
          <p:cNvSpPr>
            <a:spLocks noGrp="1"/>
          </p:cNvSpPr>
          <p:nvPr>
            <p:ph sz="quarter" idx="37" hasCustomPrompt="1"/>
          </p:nvPr>
        </p:nvSpPr>
        <p:spPr>
          <a:xfrm>
            <a:off x="7440857" y="5659487"/>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4" name="Content Placeholder 14">
            <a:extLst>
              <a:ext uri="{FF2B5EF4-FFF2-40B4-BE49-F238E27FC236}">
                <a16:creationId xmlns:a16="http://schemas.microsoft.com/office/drawing/2014/main" id="{C70DFCD3-8364-43EE-B870-E5D10F04E9E7}"/>
              </a:ext>
            </a:extLst>
          </p:cNvPr>
          <p:cNvSpPr>
            <a:spLocks noGrp="1"/>
          </p:cNvSpPr>
          <p:nvPr>
            <p:ph sz="quarter" idx="38" hasCustomPrompt="1"/>
          </p:nvPr>
        </p:nvSpPr>
        <p:spPr>
          <a:xfrm>
            <a:off x="9616025" y="5659487"/>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1003852" y="724046"/>
            <a:ext cx="3214464" cy="1893843"/>
          </a:xfrm>
        </p:spPr>
        <p:txBody>
          <a:bodyPr anchor="b"/>
          <a:lstStyle/>
          <a:p>
            <a:r>
              <a:rPr lang="en-US"/>
              <a:t>Click to edit Master title style</a:t>
            </a:r>
          </a:p>
        </p:txBody>
      </p:sp>
    </p:spTree>
    <p:extLst>
      <p:ext uri="{BB962C8B-B14F-4D97-AF65-F5344CB8AC3E}">
        <p14:creationId xmlns:p14="http://schemas.microsoft.com/office/powerpoint/2010/main" val="2339594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 Square Images with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608029" y="746960"/>
            <a:ext cx="2468548" cy="2314431"/>
          </a:xfrm>
        </p:spPr>
        <p:txBody>
          <a:bodyPr anchor="b"/>
          <a:lstStyle/>
          <a:p>
            <a:r>
              <a:rPr lang="en-US"/>
              <a:t>Click to edit Master title style</a:t>
            </a:r>
          </a:p>
        </p:txBody>
      </p:sp>
      <p:sp>
        <p:nvSpPr>
          <p:cNvPr id="16" name="Picture Placeholder 8">
            <a:extLst>
              <a:ext uri="{FF2B5EF4-FFF2-40B4-BE49-F238E27FC236}">
                <a16:creationId xmlns:a16="http://schemas.microsoft.com/office/drawing/2014/main" id="{A25CAE34-78A9-4356-ACAD-9C92E9E86CCE}"/>
              </a:ext>
            </a:extLst>
          </p:cNvPr>
          <p:cNvSpPr>
            <a:spLocks noGrp="1"/>
          </p:cNvSpPr>
          <p:nvPr>
            <p:ph type="pic" sz="quarter" idx="39"/>
          </p:nvPr>
        </p:nvSpPr>
        <p:spPr>
          <a:xfrm>
            <a:off x="9791257"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21" name="Content Placeholder 14">
            <a:extLst>
              <a:ext uri="{FF2B5EF4-FFF2-40B4-BE49-F238E27FC236}">
                <a16:creationId xmlns:a16="http://schemas.microsoft.com/office/drawing/2014/main" id="{B8F8AFF1-CB92-439B-A952-E7A3D17563DF}"/>
              </a:ext>
            </a:extLst>
          </p:cNvPr>
          <p:cNvSpPr>
            <a:spLocks noGrp="1"/>
          </p:cNvSpPr>
          <p:nvPr>
            <p:ph sz="quarter" idx="40" hasCustomPrompt="1"/>
          </p:nvPr>
        </p:nvSpPr>
        <p:spPr>
          <a:xfrm>
            <a:off x="9791255"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Picture Placeholder 8">
            <a:extLst>
              <a:ext uri="{FF2B5EF4-FFF2-40B4-BE49-F238E27FC236}">
                <a16:creationId xmlns:a16="http://schemas.microsoft.com/office/drawing/2014/main" id="{F0CC05A5-E21B-4790-B789-E898A26E57EE}"/>
              </a:ext>
            </a:extLst>
          </p:cNvPr>
          <p:cNvSpPr>
            <a:spLocks noGrp="1"/>
          </p:cNvSpPr>
          <p:nvPr>
            <p:ph type="pic" sz="quarter" idx="41"/>
          </p:nvPr>
        </p:nvSpPr>
        <p:spPr>
          <a:xfrm>
            <a:off x="9791256"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27" name="Content Placeholder 14">
            <a:extLst>
              <a:ext uri="{FF2B5EF4-FFF2-40B4-BE49-F238E27FC236}">
                <a16:creationId xmlns:a16="http://schemas.microsoft.com/office/drawing/2014/main" id="{0F45FB0C-86A8-48FA-858B-184C9BD2EB05}"/>
              </a:ext>
            </a:extLst>
          </p:cNvPr>
          <p:cNvSpPr>
            <a:spLocks noGrp="1"/>
          </p:cNvSpPr>
          <p:nvPr>
            <p:ph sz="quarter" idx="42" hasCustomPrompt="1"/>
          </p:nvPr>
        </p:nvSpPr>
        <p:spPr>
          <a:xfrm>
            <a:off x="9791255"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0" name="Picture Placeholder 8">
            <a:extLst>
              <a:ext uri="{FF2B5EF4-FFF2-40B4-BE49-F238E27FC236}">
                <a16:creationId xmlns:a16="http://schemas.microsoft.com/office/drawing/2014/main" id="{66A2CEC2-528D-470E-AEE4-D3C4669D14BB}"/>
              </a:ext>
            </a:extLst>
          </p:cNvPr>
          <p:cNvSpPr>
            <a:spLocks noGrp="1"/>
          </p:cNvSpPr>
          <p:nvPr>
            <p:ph type="pic" sz="quarter" idx="43"/>
          </p:nvPr>
        </p:nvSpPr>
        <p:spPr>
          <a:xfrm>
            <a:off x="7705282"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41" name="Content Placeholder 14">
            <a:extLst>
              <a:ext uri="{FF2B5EF4-FFF2-40B4-BE49-F238E27FC236}">
                <a16:creationId xmlns:a16="http://schemas.microsoft.com/office/drawing/2014/main" id="{396D68DD-D066-41FA-9B37-1978963B453A}"/>
              </a:ext>
            </a:extLst>
          </p:cNvPr>
          <p:cNvSpPr>
            <a:spLocks noGrp="1"/>
          </p:cNvSpPr>
          <p:nvPr>
            <p:ph sz="quarter" idx="44" hasCustomPrompt="1"/>
          </p:nvPr>
        </p:nvSpPr>
        <p:spPr>
          <a:xfrm>
            <a:off x="7705281"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2" name="Picture Placeholder 8">
            <a:extLst>
              <a:ext uri="{FF2B5EF4-FFF2-40B4-BE49-F238E27FC236}">
                <a16:creationId xmlns:a16="http://schemas.microsoft.com/office/drawing/2014/main" id="{5DD49F02-150E-42C0-ACE8-45E82EB80F04}"/>
              </a:ext>
            </a:extLst>
          </p:cNvPr>
          <p:cNvSpPr>
            <a:spLocks noGrp="1"/>
          </p:cNvSpPr>
          <p:nvPr>
            <p:ph type="pic" sz="quarter" idx="45"/>
          </p:nvPr>
        </p:nvSpPr>
        <p:spPr>
          <a:xfrm>
            <a:off x="7705280"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43" name="Content Placeholder 14">
            <a:extLst>
              <a:ext uri="{FF2B5EF4-FFF2-40B4-BE49-F238E27FC236}">
                <a16:creationId xmlns:a16="http://schemas.microsoft.com/office/drawing/2014/main" id="{D8052C8B-3681-4A13-91BE-EEFB3A619E93}"/>
              </a:ext>
            </a:extLst>
          </p:cNvPr>
          <p:cNvSpPr>
            <a:spLocks noGrp="1"/>
          </p:cNvSpPr>
          <p:nvPr>
            <p:ph sz="quarter" idx="46" hasCustomPrompt="1"/>
          </p:nvPr>
        </p:nvSpPr>
        <p:spPr>
          <a:xfrm>
            <a:off x="7705281"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4" name="Picture Placeholder 8">
            <a:extLst>
              <a:ext uri="{FF2B5EF4-FFF2-40B4-BE49-F238E27FC236}">
                <a16:creationId xmlns:a16="http://schemas.microsoft.com/office/drawing/2014/main" id="{444C21B0-BAA8-48EB-A10D-E369B39105DD}"/>
              </a:ext>
            </a:extLst>
          </p:cNvPr>
          <p:cNvSpPr>
            <a:spLocks noGrp="1"/>
          </p:cNvSpPr>
          <p:nvPr>
            <p:ph type="pic" sz="quarter" idx="47"/>
          </p:nvPr>
        </p:nvSpPr>
        <p:spPr>
          <a:xfrm>
            <a:off x="5619305"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45" name="Content Placeholder 14">
            <a:extLst>
              <a:ext uri="{FF2B5EF4-FFF2-40B4-BE49-F238E27FC236}">
                <a16:creationId xmlns:a16="http://schemas.microsoft.com/office/drawing/2014/main" id="{6F5C1A2E-CBF7-489E-9A4F-1E3922903A23}"/>
              </a:ext>
            </a:extLst>
          </p:cNvPr>
          <p:cNvSpPr>
            <a:spLocks noGrp="1"/>
          </p:cNvSpPr>
          <p:nvPr>
            <p:ph sz="quarter" idx="48" hasCustomPrompt="1"/>
          </p:nvPr>
        </p:nvSpPr>
        <p:spPr>
          <a:xfrm>
            <a:off x="5619303"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6" name="Picture Placeholder 8">
            <a:extLst>
              <a:ext uri="{FF2B5EF4-FFF2-40B4-BE49-F238E27FC236}">
                <a16:creationId xmlns:a16="http://schemas.microsoft.com/office/drawing/2014/main" id="{ACBC357B-C403-4A38-81F7-E0EEDF3FDA27}"/>
              </a:ext>
            </a:extLst>
          </p:cNvPr>
          <p:cNvSpPr>
            <a:spLocks noGrp="1"/>
          </p:cNvSpPr>
          <p:nvPr>
            <p:ph type="pic" sz="quarter" idx="49"/>
          </p:nvPr>
        </p:nvSpPr>
        <p:spPr>
          <a:xfrm>
            <a:off x="5619303"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47" name="Content Placeholder 14">
            <a:extLst>
              <a:ext uri="{FF2B5EF4-FFF2-40B4-BE49-F238E27FC236}">
                <a16:creationId xmlns:a16="http://schemas.microsoft.com/office/drawing/2014/main" id="{5C4FF271-4E33-4894-ACEA-29452D72E0D0}"/>
              </a:ext>
            </a:extLst>
          </p:cNvPr>
          <p:cNvSpPr>
            <a:spLocks noGrp="1"/>
          </p:cNvSpPr>
          <p:nvPr>
            <p:ph sz="quarter" idx="50" hasCustomPrompt="1"/>
          </p:nvPr>
        </p:nvSpPr>
        <p:spPr>
          <a:xfrm>
            <a:off x="5619303"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8" name="Picture Placeholder 8">
            <a:extLst>
              <a:ext uri="{FF2B5EF4-FFF2-40B4-BE49-F238E27FC236}">
                <a16:creationId xmlns:a16="http://schemas.microsoft.com/office/drawing/2014/main" id="{E87EAF39-EBEE-4739-8A2D-FF977773B5F8}"/>
              </a:ext>
            </a:extLst>
          </p:cNvPr>
          <p:cNvSpPr>
            <a:spLocks noGrp="1"/>
          </p:cNvSpPr>
          <p:nvPr>
            <p:ph type="pic" sz="quarter" idx="51"/>
          </p:nvPr>
        </p:nvSpPr>
        <p:spPr>
          <a:xfrm>
            <a:off x="3533326"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49" name="Content Placeholder 14">
            <a:extLst>
              <a:ext uri="{FF2B5EF4-FFF2-40B4-BE49-F238E27FC236}">
                <a16:creationId xmlns:a16="http://schemas.microsoft.com/office/drawing/2014/main" id="{11B5E6CF-B6B6-4AFD-B194-F082456AD1FF}"/>
              </a:ext>
            </a:extLst>
          </p:cNvPr>
          <p:cNvSpPr>
            <a:spLocks noGrp="1"/>
          </p:cNvSpPr>
          <p:nvPr>
            <p:ph sz="quarter" idx="52" hasCustomPrompt="1"/>
          </p:nvPr>
        </p:nvSpPr>
        <p:spPr>
          <a:xfrm>
            <a:off x="3533325"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50" name="Picture Placeholder 8">
            <a:extLst>
              <a:ext uri="{FF2B5EF4-FFF2-40B4-BE49-F238E27FC236}">
                <a16:creationId xmlns:a16="http://schemas.microsoft.com/office/drawing/2014/main" id="{CCCACF2E-D5C2-4903-8A08-F186369C9446}"/>
              </a:ext>
            </a:extLst>
          </p:cNvPr>
          <p:cNvSpPr>
            <a:spLocks noGrp="1"/>
          </p:cNvSpPr>
          <p:nvPr>
            <p:ph type="pic" sz="quarter" idx="53"/>
          </p:nvPr>
        </p:nvSpPr>
        <p:spPr>
          <a:xfrm>
            <a:off x="3533324"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
        <p:nvSpPr>
          <p:cNvPr id="51" name="Content Placeholder 14">
            <a:extLst>
              <a:ext uri="{FF2B5EF4-FFF2-40B4-BE49-F238E27FC236}">
                <a16:creationId xmlns:a16="http://schemas.microsoft.com/office/drawing/2014/main" id="{400CA790-2C21-4B0B-81C1-3523DF7E7A34}"/>
              </a:ext>
            </a:extLst>
          </p:cNvPr>
          <p:cNvSpPr>
            <a:spLocks noGrp="1"/>
          </p:cNvSpPr>
          <p:nvPr>
            <p:ph sz="quarter" idx="54" hasCustomPrompt="1"/>
          </p:nvPr>
        </p:nvSpPr>
        <p:spPr>
          <a:xfrm>
            <a:off x="3533325"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3372345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Left - 3 Images">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9133840" y="0"/>
            <a:ext cx="3058159" cy="6858000"/>
          </a:xfrm>
          <a:prstGeom prst="rect">
            <a:avLst/>
          </a:prstGeom>
          <a:gradFill flip="none" rotWithShape="1">
            <a:gsLst>
              <a:gs pos="0">
                <a:schemeClr val="tx1">
                  <a:alpha val="40000"/>
                </a:schemeClr>
              </a:gs>
              <a:gs pos="99000">
                <a:schemeClr val="tx1">
                  <a:alpha val="20000"/>
                </a:schemeClr>
              </a:gs>
            </a:gsLst>
            <a:lin ang="0" scaled="1"/>
            <a:tileRect/>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7" name="Picture Placeholder 8"/>
          <p:cNvSpPr>
            <a:spLocks noGrp="1"/>
          </p:cNvSpPr>
          <p:nvPr>
            <p:ph type="pic" sz="quarter" idx="15" hasCustomPrompt="1"/>
          </p:nvPr>
        </p:nvSpPr>
        <p:spPr>
          <a:xfrm>
            <a:off x="6085840" y="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4" name="Slide Number Placeholder 3">
            <a:extLst>
              <a:ext uri="{FF2B5EF4-FFF2-40B4-BE49-F238E27FC236}">
                <a16:creationId xmlns:a16="http://schemas.microsoft.com/office/drawing/2014/main" id="{FD819E5A-5222-4CE7-B446-19672E8A6A4C}"/>
              </a:ext>
            </a:extLst>
          </p:cNvPr>
          <p:cNvSpPr>
            <a:spLocks noGrp="1"/>
          </p:cNvSpPr>
          <p:nvPr>
            <p:ph type="sldNum" sz="quarter" idx="16"/>
          </p:nvPr>
        </p:nvSpPr>
        <p:spPr/>
        <p:txBody>
          <a:bodyPr/>
          <a:lstStyle/>
          <a:p>
            <a:fld id="{0969892B-6FB2-445D-B6A4-8332FBFF141C}" type="slidenum">
              <a:rPr lang="en-US" smtClean="0"/>
              <a:pPr/>
              <a:t>‹#›</a:t>
            </a:fld>
            <a:endParaRPr lang="en-US"/>
          </a:p>
        </p:txBody>
      </p:sp>
      <p:sp>
        <p:nvSpPr>
          <p:cNvPr id="9" name="Title 1">
            <a:extLst>
              <a:ext uri="{FF2B5EF4-FFF2-40B4-BE49-F238E27FC236}">
                <a16:creationId xmlns:a16="http://schemas.microsoft.com/office/drawing/2014/main" id="{5A606557-5974-4B3B-B554-621664B2C39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0" name="Text Placeholder 3">
            <a:extLst>
              <a:ext uri="{FF2B5EF4-FFF2-40B4-BE49-F238E27FC236}">
                <a16:creationId xmlns:a16="http://schemas.microsoft.com/office/drawing/2014/main" id="{143CD060-4B36-4BA5-9422-11AA82201FAD}"/>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06432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Left - 3 Images Al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6085840" y="0"/>
            <a:ext cx="6106160" cy="3413760"/>
          </a:xfrm>
          <a:prstGeom prst="rect">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9" name="Picture Placeholder 8"/>
          <p:cNvSpPr>
            <a:spLocks noGrp="1"/>
          </p:cNvSpPr>
          <p:nvPr>
            <p:ph type="pic" sz="quarter" idx="16" hasCustomPrompt="1"/>
          </p:nvPr>
        </p:nvSpPr>
        <p:spPr>
          <a:xfrm>
            <a:off x="9133840" y="3413760"/>
            <a:ext cx="305816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4" name="Slide Number Placeholder 3">
            <a:extLst>
              <a:ext uri="{FF2B5EF4-FFF2-40B4-BE49-F238E27FC236}">
                <a16:creationId xmlns:a16="http://schemas.microsoft.com/office/drawing/2014/main" id="{00C13411-F8D1-44EC-AF4D-40953232F3AB}"/>
              </a:ext>
            </a:extLst>
          </p:cNvPr>
          <p:cNvSpPr>
            <a:spLocks noGrp="1"/>
          </p:cNvSpPr>
          <p:nvPr>
            <p:ph type="sldNum" sz="quarter" idx="17"/>
          </p:nvPr>
        </p:nvSpPr>
        <p:spPr/>
        <p:txBody>
          <a:bodyPr/>
          <a:lstStyle/>
          <a:p>
            <a:fld id="{0969892B-6FB2-445D-B6A4-8332FBFF141C}" type="slidenum">
              <a:rPr lang="en-US" smtClean="0"/>
              <a:pPr/>
              <a:t>‹#›</a:t>
            </a:fld>
            <a:endParaRPr lang="en-US"/>
          </a:p>
        </p:txBody>
      </p:sp>
      <p:sp>
        <p:nvSpPr>
          <p:cNvPr id="10" name="Title 1">
            <a:extLst>
              <a:ext uri="{FF2B5EF4-FFF2-40B4-BE49-F238E27FC236}">
                <a16:creationId xmlns:a16="http://schemas.microsoft.com/office/drawing/2014/main" id="{77D9957A-6A99-4B06-A04D-FC36140D6F1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1" name="Text Placeholder 3">
            <a:extLst>
              <a:ext uri="{FF2B5EF4-FFF2-40B4-BE49-F238E27FC236}">
                <a16:creationId xmlns:a16="http://schemas.microsoft.com/office/drawing/2014/main" id="{3A974210-0FF5-4C25-923E-EA6BE68A2020}"/>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010208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Left - 4 Images">
    <p:spTree>
      <p:nvGrpSpPr>
        <p:cNvPr id="1" name=""/>
        <p:cNvGrpSpPr/>
        <p:nvPr/>
      </p:nvGrpSpPr>
      <p:grpSpPr>
        <a:xfrm>
          <a:off x="0" y="0"/>
          <a:ext cx="0" cy="0"/>
          <a:chOff x="0" y="0"/>
          <a:chExt cx="0" cy="0"/>
        </a:xfrm>
      </p:grpSpPr>
      <p:sp>
        <p:nvSpPr>
          <p:cNvPr id="5" name="Picture Placeholder 8"/>
          <p:cNvSpPr>
            <a:spLocks noGrp="1"/>
          </p:cNvSpPr>
          <p:nvPr>
            <p:ph type="pic" sz="quarter" idx="13" hasCustomPrompt="1"/>
          </p:nvPr>
        </p:nvSpPr>
        <p:spPr>
          <a:xfrm>
            <a:off x="6071623" y="3413760"/>
            <a:ext cx="3058155" cy="344424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3" name="Slide Number Placeholder 2">
            <a:extLst>
              <a:ext uri="{FF2B5EF4-FFF2-40B4-BE49-F238E27FC236}">
                <a16:creationId xmlns:a16="http://schemas.microsoft.com/office/drawing/2014/main" id="{0317B1E8-B8D4-4ACC-AB78-455BA996032E}"/>
              </a:ext>
            </a:extLst>
          </p:cNvPr>
          <p:cNvSpPr>
            <a:spLocks noGrp="1"/>
          </p:cNvSpPr>
          <p:nvPr>
            <p:ph type="sldNum" sz="quarter" idx="17"/>
          </p:nvPr>
        </p:nvSpPr>
        <p:spPr/>
        <p:txBody>
          <a:bodyPr/>
          <a:lstStyle/>
          <a:p>
            <a:fld id="{0969892B-6FB2-445D-B6A4-8332FBFF141C}" type="slidenum">
              <a:rPr lang="en-US" smtClean="0"/>
              <a:pPr/>
              <a:t>‹#›</a:t>
            </a:fld>
            <a:endParaRPr lang="en-US"/>
          </a:p>
        </p:txBody>
      </p:sp>
      <p:sp>
        <p:nvSpPr>
          <p:cNvPr id="11" name="Title 1">
            <a:extLst>
              <a:ext uri="{FF2B5EF4-FFF2-40B4-BE49-F238E27FC236}">
                <a16:creationId xmlns:a16="http://schemas.microsoft.com/office/drawing/2014/main" id="{C912F67D-36EF-416D-A3B2-F0DB4EA9A27B}"/>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2" name="Text Placeholder 3">
            <a:extLst>
              <a:ext uri="{FF2B5EF4-FFF2-40B4-BE49-F238E27FC236}">
                <a16:creationId xmlns:a16="http://schemas.microsoft.com/office/drawing/2014/main" id="{738D5E58-E546-4A14-96AA-06B9AE938D2B}"/>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5" name="Picture Placeholder 8">
            <a:extLst>
              <a:ext uri="{FF2B5EF4-FFF2-40B4-BE49-F238E27FC236}">
                <a16:creationId xmlns:a16="http://schemas.microsoft.com/office/drawing/2014/main" id="{37D27DF3-AF72-4375-996B-3023F3A9236E}"/>
              </a:ext>
            </a:extLst>
          </p:cNvPr>
          <p:cNvSpPr>
            <a:spLocks noGrp="1"/>
          </p:cNvSpPr>
          <p:nvPr>
            <p:ph type="pic" sz="quarter" idx="19" hasCustomPrompt="1"/>
          </p:nvPr>
        </p:nvSpPr>
        <p:spPr>
          <a:xfrm>
            <a:off x="9133839" y="0"/>
            <a:ext cx="3058155" cy="341376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17" name="Picture Placeholder 8">
            <a:extLst>
              <a:ext uri="{FF2B5EF4-FFF2-40B4-BE49-F238E27FC236}">
                <a16:creationId xmlns:a16="http://schemas.microsoft.com/office/drawing/2014/main" id="{3DE49E69-046C-4A19-8730-8EA5E7BCA0DE}"/>
              </a:ext>
            </a:extLst>
          </p:cNvPr>
          <p:cNvSpPr>
            <a:spLocks noGrp="1"/>
          </p:cNvSpPr>
          <p:nvPr>
            <p:ph type="pic" sz="quarter" idx="20" hasCustomPrompt="1"/>
          </p:nvPr>
        </p:nvSpPr>
        <p:spPr>
          <a:xfrm>
            <a:off x="9133839" y="3413760"/>
            <a:ext cx="3054095"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18" name="Picture Placeholder 8">
            <a:extLst>
              <a:ext uri="{FF2B5EF4-FFF2-40B4-BE49-F238E27FC236}">
                <a16:creationId xmlns:a16="http://schemas.microsoft.com/office/drawing/2014/main" id="{9A724A00-B570-4D69-B59D-06FF7A3FCF08}"/>
              </a:ext>
            </a:extLst>
          </p:cNvPr>
          <p:cNvSpPr>
            <a:spLocks noGrp="1"/>
          </p:cNvSpPr>
          <p:nvPr>
            <p:ph type="pic" sz="quarter" idx="21" hasCustomPrompt="1"/>
          </p:nvPr>
        </p:nvSpPr>
        <p:spPr>
          <a:xfrm>
            <a:off x="6071623" y="0"/>
            <a:ext cx="3058155" cy="3413760"/>
          </a:xfrm>
          <a:prstGeom prst="rect">
            <a:avLst/>
          </a:prstGeom>
          <a:gradFill flip="none" rotWithShape="1">
            <a:gsLst>
              <a:gs pos="0">
                <a:schemeClr val="tx1">
                  <a:alpha val="40000"/>
                </a:schemeClr>
              </a:gs>
              <a:gs pos="99000">
                <a:schemeClr val="tx1">
                  <a:alpha val="20000"/>
                </a:schemeClr>
              </a:gs>
            </a:gsLst>
            <a:lin ang="27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Tree>
    <p:extLst>
      <p:ext uri="{BB962C8B-B14F-4D97-AF65-F5344CB8AC3E}">
        <p14:creationId xmlns:p14="http://schemas.microsoft.com/office/powerpoint/2010/main" val="79305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10/16/2023</a:t>
            </a:r>
          </a:p>
        </p:txBody>
      </p:sp>
      <p:sp>
        <p:nvSpPr>
          <p:cNvPr id="6" name="Footer Placeholder 5"/>
          <p:cNvSpPr>
            <a:spLocks noGrp="1"/>
          </p:cNvSpPr>
          <p:nvPr>
            <p:ph type="ftr" sz="quarter" idx="11"/>
          </p:nvPr>
        </p:nvSpPr>
        <p:spPr/>
        <p:txBody>
          <a:bodyPr/>
          <a:lstStyle/>
          <a:p>
            <a:r>
              <a:rPr lang="en-US" dirty="0"/>
              <a:t>10/16/2023</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17471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ext Below - 2 Images Top">
    <p:spTree>
      <p:nvGrpSpPr>
        <p:cNvPr id="1" name=""/>
        <p:cNvGrpSpPr/>
        <p:nvPr/>
      </p:nvGrpSpPr>
      <p:grpSpPr>
        <a:xfrm>
          <a:off x="0" y="0"/>
          <a:ext cx="0" cy="0"/>
          <a:chOff x="0" y="0"/>
          <a:chExt cx="0" cy="0"/>
        </a:xfrm>
      </p:grpSpPr>
      <p:sp>
        <p:nvSpPr>
          <p:cNvPr id="5" name="Picture Placeholder 8"/>
          <p:cNvSpPr>
            <a:spLocks noGrp="1"/>
          </p:cNvSpPr>
          <p:nvPr>
            <p:ph type="pic" sz="quarter" idx="27" hasCustomPrompt="1"/>
          </p:nvPr>
        </p:nvSpPr>
        <p:spPr>
          <a:xfrm>
            <a:off x="0" y="0"/>
            <a:ext cx="6096000" cy="344170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6" name="Picture Placeholder 8"/>
          <p:cNvSpPr>
            <a:spLocks noGrp="1"/>
          </p:cNvSpPr>
          <p:nvPr>
            <p:ph type="pic" sz="quarter" idx="28" hasCustomPrompt="1"/>
          </p:nvPr>
        </p:nvSpPr>
        <p:spPr>
          <a:xfrm>
            <a:off x="6096000" y="0"/>
            <a:ext cx="6096000" cy="3441700"/>
          </a:xfrm>
          <a:prstGeom prst="rect">
            <a:avLst/>
          </a:prstGeom>
          <a:gradFill flip="none" rotWithShape="1">
            <a:gsLst>
              <a:gs pos="0">
                <a:schemeClr val="tx1">
                  <a:alpha val="40000"/>
                </a:schemeClr>
              </a:gs>
              <a:gs pos="99000">
                <a:schemeClr val="tx1">
                  <a:alpha val="20000"/>
                </a:schemeClr>
              </a:gs>
            </a:gsLst>
            <a:lin ang="0" scaled="1"/>
            <a:tileRect/>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3" name="Slide Number Placeholder 2">
            <a:extLst>
              <a:ext uri="{FF2B5EF4-FFF2-40B4-BE49-F238E27FC236}">
                <a16:creationId xmlns:a16="http://schemas.microsoft.com/office/drawing/2014/main" id="{386AF00D-9F15-46E1-8054-946D36F81737}"/>
              </a:ext>
            </a:extLst>
          </p:cNvPr>
          <p:cNvSpPr>
            <a:spLocks noGrp="1"/>
          </p:cNvSpPr>
          <p:nvPr>
            <p:ph type="sldNum" sz="quarter" idx="29"/>
          </p:nvPr>
        </p:nvSpPr>
        <p:spPr/>
        <p:txBody>
          <a:bodyPr/>
          <a:lstStyle/>
          <a:p>
            <a:fld id="{0969892B-6FB2-445D-B6A4-8332FBFF141C}" type="slidenum">
              <a:rPr lang="en-US" smtClean="0"/>
              <a:pPr/>
              <a:t>‹#›</a:t>
            </a:fld>
            <a:endParaRPr lang="en-US"/>
          </a:p>
        </p:txBody>
      </p:sp>
      <p:sp>
        <p:nvSpPr>
          <p:cNvPr id="8" name="Text Placeholder 7">
            <a:extLst>
              <a:ext uri="{FF2B5EF4-FFF2-40B4-BE49-F238E27FC236}">
                <a16:creationId xmlns:a16="http://schemas.microsoft.com/office/drawing/2014/main" id="{D73C666D-1118-4B50-A909-F1F6C3F1A534}"/>
              </a:ext>
            </a:extLst>
          </p:cNvPr>
          <p:cNvSpPr>
            <a:spLocks noGrp="1"/>
          </p:cNvSpPr>
          <p:nvPr>
            <p:ph type="body" sz="quarter" idx="30" hasCustomPrompt="1"/>
          </p:nvPr>
        </p:nvSpPr>
        <p:spPr>
          <a:xfrm>
            <a:off x="501651" y="3944203"/>
            <a:ext cx="5056188" cy="746736"/>
          </a:xfrm>
        </p:spPr>
        <p:txBody>
          <a:bodyPr>
            <a:normAutofit/>
          </a:bodyPr>
          <a:lstStyle>
            <a:lvl1pPr>
              <a:defRPr sz="2800" b="1">
                <a:latin typeface="+mj-lt"/>
              </a:defRPr>
            </a:lvl1pPr>
          </a:lstStyle>
          <a:p>
            <a:pPr lvl="0"/>
            <a:r>
              <a:rPr lang="en-US"/>
              <a:t>Click here to change title</a:t>
            </a:r>
          </a:p>
        </p:txBody>
      </p:sp>
      <p:sp>
        <p:nvSpPr>
          <p:cNvPr id="10" name="Text Placeholder 9">
            <a:extLst>
              <a:ext uri="{FF2B5EF4-FFF2-40B4-BE49-F238E27FC236}">
                <a16:creationId xmlns:a16="http://schemas.microsoft.com/office/drawing/2014/main" id="{917224F2-51A2-41CE-8FAD-248A9EC78384}"/>
              </a:ext>
            </a:extLst>
          </p:cNvPr>
          <p:cNvSpPr>
            <a:spLocks noGrp="1"/>
          </p:cNvSpPr>
          <p:nvPr>
            <p:ph type="body" sz="quarter" idx="31" hasCustomPrompt="1"/>
          </p:nvPr>
        </p:nvSpPr>
        <p:spPr>
          <a:xfrm>
            <a:off x="501651" y="4841383"/>
            <a:ext cx="5056188" cy="1248987"/>
          </a:xfrm>
        </p:spPr>
        <p:txBody>
          <a:bodyPr>
            <a:normAutofit/>
          </a:bodyPr>
          <a:lstStyle>
            <a:lvl1pPr marL="0" marR="0" indent="0" algn="l" defTabSz="914308" rtl="0" eaLnBrk="1" fontAlgn="auto" latinLnBrk="0" hangingPunct="1">
              <a:lnSpc>
                <a:spcPct val="130000"/>
              </a:lnSpc>
              <a:spcBef>
                <a:spcPts val="1000"/>
              </a:spcBef>
              <a:spcAft>
                <a:spcPts val="0"/>
              </a:spcAft>
              <a:buClrTx/>
              <a:buSzTx/>
              <a:buFontTx/>
              <a:buNone/>
              <a:tabLst/>
              <a:defRPr sz="1400"/>
            </a:lvl1pPr>
          </a:lstStyle>
          <a:p>
            <a:pPr marL="0" marR="0" lvl="0" indent="0" algn="l" defTabSz="914308" rtl="0" eaLnBrk="1" fontAlgn="auto" latinLnBrk="0" hangingPunct="1">
              <a:lnSpc>
                <a:spcPct val="130000"/>
              </a:lnSpc>
              <a:spcBef>
                <a:spcPts val="1000"/>
              </a:spcBef>
              <a:spcAft>
                <a:spcPts val="0"/>
              </a:spcAft>
              <a:buClrTx/>
              <a:buSzTx/>
              <a:buFontTx/>
              <a:buNone/>
              <a:tabLst/>
              <a:defRPr/>
            </a:pPr>
            <a:r>
              <a:rPr kumimoji="0" lang="en-US" sz="1400" b="0" i="0" u="none" strike="noStrike" kern="1200" cap="none" spc="0" normalizeH="0" baseline="0" noProof="0">
                <a:ln>
                  <a:noFill/>
                </a:ln>
                <a:solidFill>
                  <a:srgbClr val="023B40"/>
                </a:solidFill>
                <a:effectLst/>
                <a:uLnTx/>
                <a:uFillTx/>
                <a:latin typeface="+mn-lt"/>
                <a:ea typeface="+mn-ea"/>
                <a:cs typeface="+mn-cs"/>
              </a:rPr>
              <a:t>Lorem ipsum dolor sit </a:t>
            </a:r>
            <a:r>
              <a:rPr kumimoji="0" lang="en-US" sz="1400" b="0" i="0" u="none" strike="noStrike" kern="1200" cap="none" spc="0" normalizeH="0" baseline="0" noProof="0" err="1">
                <a:ln>
                  <a:noFill/>
                </a:ln>
                <a:solidFill>
                  <a:srgbClr val="023B40"/>
                </a:solidFill>
                <a:effectLst/>
                <a:uLnTx/>
                <a:uFillTx/>
                <a:latin typeface="+mn-lt"/>
                <a:ea typeface="+mn-ea"/>
                <a:cs typeface="+mn-cs"/>
              </a:rPr>
              <a:t>amet</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consectetur</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adipiscing</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elit</a:t>
            </a:r>
            <a:r>
              <a:rPr kumimoji="0" lang="en-US" sz="1400" b="0" i="0" u="none" strike="noStrike" kern="1200" cap="none" spc="0" normalizeH="0" baseline="0" noProof="0">
                <a:ln>
                  <a:noFill/>
                </a:ln>
                <a:solidFill>
                  <a:srgbClr val="023B40"/>
                </a:solidFill>
                <a:effectLst/>
                <a:uLnTx/>
                <a:uFillTx/>
                <a:latin typeface="+mn-lt"/>
                <a:ea typeface="+mn-ea"/>
                <a:cs typeface="+mn-cs"/>
              </a:rPr>
              <a:t>. Cras </a:t>
            </a:r>
            <a:r>
              <a:rPr kumimoji="0" lang="en-US" sz="1400" b="0" i="0" u="none" strike="noStrike" kern="1200" cap="none" spc="0" normalizeH="0" baseline="0" noProof="0" err="1">
                <a:ln>
                  <a:noFill/>
                </a:ln>
                <a:solidFill>
                  <a:srgbClr val="023B40"/>
                </a:solidFill>
                <a:effectLst/>
                <a:uLnTx/>
                <a:uFillTx/>
                <a:latin typeface="+mn-lt"/>
                <a:ea typeface="+mn-ea"/>
                <a:cs typeface="+mn-cs"/>
              </a:rPr>
              <a:t>volutpat</a:t>
            </a:r>
            <a:r>
              <a:rPr kumimoji="0" lang="en-US" sz="1400" b="0" i="0" u="none" strike="noStrike" kern="1200" cap="none" spc="0" normalizeH="0" baseline="0" noProof="0">
                <a:ln>
                  <a:noFill/>
                </a:ln>
                <a:solidFill>
                  <a:srgbClr val="023B40"/>
                </a:solidFill>
                <a:effectLst/>
                <a:uLnTx/>
                <a:uFillTx/>
                <a:latin typeface="+mn-lt"/>
                <a:ea typeface="+mn-ea"/>
                <a:cs typeface="+mn-cs"/>
              </a:rPr>
              <a:t> vestibulum </a:t>
            </a:r>
            <a:r>
              <a:rPr kumimoji="0" lang="en-US" sz="1400" b="0" i="0" u="none" strike="noStrike" kern="1200" cap="none" spc="0" normalizeH="0" baseline="0" noProof="0" err="1">
                <a:ln>
                  <a:noFill/>
                </a:ln>
                <a:solidFill>
                  <a:srgbClr val="023B40"/>
                </a:solidFill>
                <a:effectLst/>
                <a:uLnTx/>
                <a:uFillTx/>
                <a:latin typeface="+mn-lt"/>
                <a:ea typeface="+mn-ea"/>
                <a:cs typeface="+mn-cs"/>
              </a:rPr>
              <a:t>mauris</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nec</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viverra</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sapien</a:t>
            </a:r>
            <a:r>
              <a:rPr kumimoji="0" lang="en-US" sz="1400" b="0" i="0" u="none" strike="noStrike" kern="1200" cap="none" spc="0" normalizeH="0" baseline="0" noProof="0">
                <a:ln>
                  <a:noFill/>
                </a:ln>
                <a:solidFill>
                  <a:srgbClr val="023B40"/>
                </a:solidFill>
                <a:effectLst/>
                <a:uLnTx/>
                <a:uFillTx/>
                <a:latin typeface="+mn-lt"/>
                <a:ea typeface="+mn-ea"/>
                <a:cs typeface="+mn-cs"/>
              </a:rPr>
              <a:t>.</a:t>
            </a:r>
            <a:endParaRPr kumimoji="0" lang="en-US" sz="1200" b="0" i="0" u="none" strike="noStrike" kern="1200" cap="none" spc="0" normalizeH="0" baseline="0" noProof="0">
              <a:ln>
                <a:noFill/>
              </a:ln>
              <a:solidFill>
                <a:srgbClr val="023B40"/>
              </a:solidFill>
              <a:effectLst/>
              <a:uLnTx/>
              <a:uFillTx/>
              <a:latin typeface="+mn-lt"/>
              <a:ea typeface="+mn-ea"/>
              <a:cs typeface="+mn-cs"/>
            </a:endParaRPr>
          </a:p>
        </p:txBody>
      </p:sp>
      <p:sp>
        <p:nvSpPr>
          <p:cNvPr id="11" name="Text Placeholder 7">
            <a:extLst>
              <a:ext uri="{FF2B5EF4-FFF2-40B4-BE49-F238E27FC236}">
                <a16:creationId xmlns:a16="http://schemas.microsoft.com/office/drawing/2014/main" id="{56F3C0CF-A14C-4A7F-9BAF-6B709E2BF271}"/>
              </a:ext>
            </a:extLst>
          </p:cNvPr>
          <p:cNvSpPr>
            <a:spLocks noGrp="1"/>
          </p:cNvSpPr>
          <p:nvPr>
            <p:ph type="body" sz="quarter" idx="32" hasCustomPrompt="1"/>
          </p:nvPr>
        </p:nvSpPr>
        <p:spPr>
          <a:xfrm>
            <a:off x="6634163" y="3944203"/>
            <a:ext cx="5056188" cy="746736"/>
          </a:xfrm>
        </p:spPr>
        <p:txBody>
          <a:bodyPr>
            <a:normAutofit/>
          </a:bodyPr>
          <a:lstStyle>
            <a:lvl1pPr>
              <a:defRPr sz="2800" b="1">
                <a:latin typeface="+mj-lt"/>
              </a:defRPr>
            </a:lvl1pPr>
          </a:lstStyle>
          <a:p>
            <a:pPr lvl="0"/>
            <a:r>
              <a:rPr lang="en-US"/>
              <a:t>Click here to change title</a:t>
            </a:r>
          </a:p>
        </p:txBody>
      </p:sp>
      <p:sp>
        <p:nvSpPr>
          <p:cNvPr id="12" name="Text Placeholder 9">
            <a:extLst>
              <a:ext uri="{FF2B5EF4-FFF2-40B4-BE49-F238E27FC236}">
                <a16:creationId xmlns:a16="http://schemas.microsoft.com/office/drawing/2014/main" id="{282C5AB8-6E34-45A6-A872-673715848ABC}"/>
              </a:ext>
            </a:extLst>
          </p:cNvPr>
          <p:cNvSpPr>
            <a:spLocks noGrp="1"/>
          </p:cNvSpPr>
          <p:nvPr>
            <p:ph type="body" sz="quarter" idx="33" hasCustomPrompt="1"/>
          </p:nvPr>
        </p:nvSpPr>
        <p:spPr>
          <a:xfrm>
            <a:off x="6634163" y="4841383"/>
            <a:ext cx="5056188" cy="1248987"/>
          </a:xfrm>
        </p:spPr>
        <p:txBody>
          <a:bodyPr>
            <a:normAutofit/>
          </a:bodyPr>
          <a:lstStyle>
            <a:lvl1pPr marL="0" marR="0" indent="0" algn="l" defTabSz="914308" rtl="0" eaLnBrk="1" fontAlgn="auto" latinLnBrk="0" hangingPunct="1">
              <a:lnSpc>
                <a:spcPct val="130000"/>
              </a:lnSpc>
              <a:spcBef>
                <a:spcPts val="1000"/>
              </a:spcBef>
              <a:spcAft>
                <a:spcPts val="0"/>
              </a:spcAft>
              <a:buClrTx/>
              <a:buSzTx/>
              <a:buFontTx/>
              <a:buNone/>
              <a:tabLst/>
              <a:defRPr sz="1400"/>
            </a:lvl1pPr>
          </a:lstStyle>
          <a:p>
            <a:pPr marL="0" marR="0" lvl="0" indent="0" algn="l" defTabSz="914308" rtl="0" eaLnBrk="1" fontAlgn="auto" latinLnBrk="0" hangingPunct="1">
              <a:lnSpc>
                <a:spcPct val="130000"/>
              </a:lnSpc>
              <a:spcBef>
                <a:spcPts val="1000"/>
              </a:spcBef>
              <a:spcAft>
                <a:spcPts val="0"/>
              </a:spcAft>
              <a:buClrTx/>
              <a:buSzTx/>
              <a:buFontTx/>
              <a:buNone/>
              <a:tabLst/>
              <a:defRPr/>
            </a:pPr>
            <a:r>
              <a:rPr kumimoji="0" lang="en-US" sz="1400" b="0" i="0" u="none" strike="noStrike" kern="1200" cap="none" spc="0" normalizeH="0" baseline="0" noProof="0">
                <a:ln>
                  <a:noFill/>
                </a:ln>
                <a:solidFill>
                  <a:srgbClr val="023B40"/>
                </a:solidFill>
                <a:effectLst/>
                <a:uLnTx/>
                <a:uFillTx/>
                <a:latin typeface="+mn-lt"/>
                <a:ea typeface="+mn-ea"/>
                <a:cs typeface="+mn-cs"/>
              </a:rPr>
              <a:t>Lorem ipsum dolor sit </a:t>
            </a:r>
            <a:r>
              <a:rPr kumimoji="0" lang="en-US" sz="1400" b="0" i="0" u="none" strike="noStrike" kern="1200" cap="none" spc="0" normalizeH="0" baseline="0" noProof="0" err="1">
                <a:ln>
                  <a:noFill/>
                </a:ln>
                <a:solidFill>
                  <a:srgbClr val="023B40"/>
                </a:solidFill>
                <a:effectLst/>
                <a:uLnTx/>
                <a:uFillTx/>
                <a:latin typeface="+mn-lt"/>
                <a:ea typeface="+mn-ea"/>
                <a:cs typeface="+mn-cs"/>
              </a:rPr>
              <a:t>amet</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consectetur</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adipiscing</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elit</a:t>
            </a:r>
            <a:r>
              <a:rPr kumimoji="0" lang="en-US" sz="1400" b="0" i="0" u="none" strike="noStrike" kern="1200" cap="none" spc="0" normalizeH="0" baseline="0" noProof="0">
                <a:ln>
                  <a:noFill/>
                </a:ln>
                <a:solidFill>
                  <a:srgbClr val="023B40"/>
                </a:solidFill>
                <a:effectLst/>
                <a:uLnTx/>
                <a:uFillTx/>
                <a:latin typeface="+mn-lt"/>
                <a:ea typeface="+mn-ea"/>
                <a:cs typeface="+mn-cs"/>
              </a:rPr>
              <a:t>. Cras </a:t>
            </a:r>
            <a:r>
              <a:rPr kumimoji="0" lang="en-US" sz="1400" b="0" i="0" u="none" strike="noStrike" kern="1200" cap="none" spc="0" normalizeH="0" baseline="0" noProof="0" err="1">
                <a:ln>
                  <a:noFill/>
                </a:ln>
                <a:solidFill>
                  <a:srgbClr val="023B40"/>
                </a:solidFill>
                <a:effectLst/>
                <a:uLnTx/>
                <a:uFillTx/>
                <a:latin typeface="+mn-lt"/>
                <a:ea typeface="+mn-ea"/>
                <a:cs typeface="+mn-cs"/>
              </a:rPr>
              <a:t>volutpat</a:t>
            </a:r>
            <a:r>
              <a:rPr kumimoji="0" lang="en-US" sz="1400" b="0" i="0" u="none" strike="noStrike" kern="1200" cap="none" spc="0" normalizeH="0" baseline="0" noProof="0">
                <a:ln>
                  <a:noFill/>
                </a:ln>
                <a:solidFill>
                  <a:srgbClr val="023B40"/>
                </a:solidFill>
                <a:effectLst/>
                <a:uLnTx/>
                <a:uFillTx/>
                <a:latin typeface="+mn-lt"/>
                <a:ea typeface="+mn-ea"/>
                <a:cs typeface="+mn-cs"/>
              </a:rPr>
              <a:t> vestibulum </a:t>
            </a:r>
            <a:r>
              <a:rPr kumimoji="0" lang="en-US" sz="1400" b="0" i="0" u="none" strike="noStrike" kern="1200" cap="none" spc="0" normalizeH="0" baseline="0" noProof="0" err="1">
                <a:ln>
                  <a:noFill/>
                </a:ln>
                <a:solidFill>
                  <a:srgbClr val="023B40"/>
                </a:solidFill>
                <a:effectLst/>
                <a:uLnTx/>
                <a:uFillTx/>
                <a:latin typeface="+mn-lt"/>
                <a:ea typeface="+mn-ea"/>
                <a:cs typeface="+mn-cs"/>
              </a:rPr>
              <a:t>mauris</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nec</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viverra</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sapien</a:t>
            </a:r>
            <a:r>
              <a:rPr kumimoji="0" lang="en-US" sz="1400" b="0" i="0" u="none" strike="noStrike" kern="1200" cap="none" spc="0" normalizeH="0" baseline="0" noProof="0">
                <a:ln>
                  <a:noFill/>
                </a:ln>
                <a:solidFill>
                  <a:srgbClr val="023B40"/>
                </a:solidFill>
                <a:effectLst/>
                <a:uLnTx/>
                <a:uFillTx/>
                <a:latin typeface="+mn-lt"/>
                <a:ea typeface="+mn-ea"/>
                <a:cs typeface="+mn-cs"/>
              </a:rPr>
              <a:t>.</a:t>
            </a:r>
            <a:endParaRPr kumimoji="0" lang="en-US" sz="1200" b="0" i="0" u="none" strike="noStrike" kern="1200" cap="none" spc="0" normalizeH="0" baseline="0" noProof="0">
              <a:ln>
                <a:noFill/>
              </a:ln>
              <a:solidFill>
                <a:srgbClr val="023B40"/>
              </a:solidFill>
              <a:effectLst/>
              <a:uLnTx/>
              <a:uFillTx/>
              <a:latin typeface="+mn-lt"/>
              <a:ea typeface="+mn-ea"/>
              <a:cs typeface="+mn-cs"/>
            </a:endParaRPr>
          </a:p>
        </p:txBody>
      </p:sp>
    </p:spTree>
    <p:extLst>
      <p:ext uri="{BB962C8B-B14F-4D97-AF65-F5344CB8AC3E}">
        <p14:creationId xmlns:p14="http://schemas.microsoft.com/office/powerpoint/2010/main" val="4086534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ext Right - 2 Images Left">
    <p:spTree>
      <p:nvGrpSpPr>
        <p:cNvPr id="1" name=""/>
        <p:cNvGrpSpPr/>
        <p:nvPr/>
      </p:nvGrpSpPr>
      <p:grpSpPr>
        <a:xfrm>
          <a:off x="0" y="0"/>
          <a:ext cx="0" cy="0"/>
          <a:chOff x="0" y="0"/>
          <a:chExt cx="0" cy="0"/>
        </a:xfrm>
      </p:grpSpPr>
      <p:sp>
        <p:nvSpPr>
          <p:cNvPr id="5" name="Picture Placeholder 8"/>
          <p:cNvSpPr>
            <a:spLocks noGrp="1"/>
          </p:cNvSpPr>
          <p:nvPr>
            <p:ph type="pic" sz="quarter" idx="27" hasCustomPrompt="1"/>
          </p:nvPr>
        </p:nvSpPr>
        <p:spPr>
          <a:xfrm>
            <a:off x="0" y="0"/>
            <a:ext cx="6096000" cy="34163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6" name="Picture Placeholder 8"/>
          <p:cNvSpPr>
            <a:spLocks noGrp="1"/>
          </p:cNvSpPr>
          <p:nvPr>
            <p:ph type="pic" sz="quarter" idx="28" hasCustomPrompt="1"/>
          </p:nvPr>
        </p:nvSpPr>
        <p:spPr>
          <a:xfrm>
            <a:off x="0" y="3416300"/>
            <a:ext cx="6096000" cy="3441700"/>
          </a:xfrm>
          <a:prstGeom prst="rect">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3" name="Slide Number Placeholder 2">
            <a:extLst>
              <a:ext uri="{FF2B5EF4-FFF2-40B4-BE49-F238E27FC236}">
                <a16:creationId xmlns:a16="http://schemas.microsoft.com/office/drawing/2014/main" id="{16A43E6E-5EC1-440E-9078-8314BAB57944}"/>
              </a:ext>
            </a:extLst>
          </p:cNvPr>
          <p:cNvSpPr>
            <a:spLocks noGrp="1"/>
          </p:cNvSpPr>
          <p:nvPr>
            <p:ph type="sldNum" sz="quarter" idx="29"/>
          </p:nvPr>
        </p:nvSpPr>
        <p:spPr>
          <a:xfrm>
            <a:off x="11188149" y="6356352"/>
            <a:ext cx="1003852" cy="365125"/>
          </a:xfrm>
        </p:spPr>
        <p:txBody>
          <a:bodyPr/>
          <a:lstStyle/>
          <a:p>
            <a:fld id="{0969892B-6FB2-445D-B6A4-8332FBFF141C}" type="slidenum">
              <a:rPr lang="en-US" smtClean="0"/>
              <a:pPr/>
              <a:t>‹#›</a:t>
            </a:fld>
            <a:endParaRPr lang="en-US"/>
          </a:p>
        </p:txBody>
      </p:sp>
      <p:sp>
        <p:nvSpPr>
          <p:cNvPr id="7" name="Text Placeholder 7">
            <a:extLst>
              <a:ext uri="{FF2B5EF4-FFF2-40B4-BE49-F238E27FC236}">
                <a16:creationId xmlns:a16="http://schemas.microsoft.com/office/drawing/2014/main" id="{C81FF7BE-1889-43B3-ADA7-AC01D48A54C0}"/>
              </a:ext>
            </a:extLst>
          </p:cNvPr>
          <p:cNvSpPr>
            <a:spLocks noGrp="1"/>
          </p:cNvSpPr>
          <p:nvPr>
            <p:ph type="body" sz="quarter" idx="30" hasCustomPrompt="1"/>
          </p:nvPr>
        </p:nvSpPr>
        <p:spPr>
          <a:xfrm>
            <a:off x="6616203" y="619539"/>
            <a:ext cx="5056188" cy="843170"/>
          </a:xfrm>
        </p:spPr>
        <p:txBody>
          <a:bodyPr anchor="b" anchorCtr="0">
            <a:normAutofit/>
          </a:bodyPr>
          <a:lstStyle>
            <a:lvl1pPr>
              <a:defRPr sz="2800" b="1">
                <a:latin typeface="+mj-lt"/>
              </a:defRPr>
            </a:lvl1pPr>
          </a:lstStyle>
          <a:p>
            <a:pPr lvl="0"/>
            <a:r>
              <a:rPr lang="en-US"/>
              <a:t>Click here to change title</a:t>
            </a:r>
          </a:p>
        </p:txBody>
      </p:sp>
      <p:sp>
        <p:nvSpPr>
          <p:cNvPr id="8" name="Text Placeholder 9">
            <a:extLst>
              <a:ext uri="{FF2B5EF4-FFF2-40B4-BE49-F238E27FC236}">
                <a16:creationId xmlns:a16="http://schemas.microsoft.com/office/drawing/2014/main" id="{64CBDF18-AB4F-4A16-BBAC-CE7420D98596}"/>
              </a:ext>
            </a:extLst>
          </p:cNvPr>
          <p:cNvSpPr>
            <a:spLocks noGrp="1"/>
          </p:cNvSpPr>
          <p:nvPr>
            <p:ph type="body" sz="quarter" idx="31" hasCustomPrompt="1"/>
          </p:nvPr>
        </p:nvSpPr>
        <p:spPr>
          <a:xfrm>
            <a:off x="6616203" y="1613153"/>
            <a:ext cx="5056188" cy="1248987"/>
          </a:xfrm>
        </p:spPr>
        <p:txBody>
          <a:bodyPr>
            <a:normAutofit/>
          </a:bodyPr>
          <a:lstStyle>
            <a:lvl1pPr marL="0" marR="0" indent="0" algn="l" defTabSz="914308" rtl="0" eaLnBrk="1" fontAlgn="auto" latinLnBrk="0" hangingPunct="1">
              <a:lnSpc>
                <a:spcPct val="130000"/>
              </a:lnSpc>
              <a:spcBef>
                <a:spcPts val="1000"/>
              </a:spcBef>
              <a:spcAft>
                <a:spcPts val="0"/>
              </a:spcAft>
              <a:buClrTx/>
              <a:buSzTx/>
              <a:buFontTx/>
              <a:buNone/>
              <a:tabLst/>
              <a:defRPr sz="1400"/>
            </a:lvl1pPr>
          </a:lstStyle>
          <a:p>
            <a:pPr marL="0" marR="0" lvl="0" indent="0" algn="l" defTabSz="914308" rtl="0" eaLnBrk="1" fontAlgn="auto" latinLnBrk="0" hangingPunct="1">
              <a:lnSpc>
                <a:spcPct val="130000"/>
              </a:lnSpc>
              <a:spcBef>
                <a:spcPts val="1000"/>
              </a:spcBef>
              <a:spcAft>
                <a:spcPts val="0"/>
              </a:spcAft>
              <a:buClrTx/>
              <a:buSzTx/>
              <a:buFontTx/>
              <a:buNone/>
              <a:tabLst/>
              <a:defRPr/>
            </a:pPr>
            <a:r>
              <a:rPr kumimoji="0" lang="en-US" sz="1400" b="0" i="0" u="none" strike="noStrike" kern="1200" cap="none" spc="0" normalizeH="0" baseline="0" noProof="0">
                <a:ln>
                  <a:noFill/>
                </a:ln>
                <a:solidFill>
                  <a:srgbClr val="023B40"/>
                </a:solidFill>
                <a:effectLst/>
                <a:uLnTx/>
                <a:uFillTx/>
                <a:latin typeface="+mn-lt"/>
                <a:ea typeface="+mn-ea"/>
                <a:cs typeface="+mn-cs"/>
              </a:rPr>
              <a:t>Lorem ipsum dolor sit </a:t>
            </a:r>
            <a:r>
              <a:rPr kumimoji="0" lang="en-US" sz="1400" b="0" i="0" u="none" strike="noStrike" kern="1200" cap="none" spc="0" normalizeH="0" baseline="0" noProof="0" err="1">
                <a:ln>
                  <a:noFill/>
                </a:ln>
                <a:solidFill>
                  <a:srgbClr val="023B40"/>
                </a:solidFill>
                <a:effectLst/>
                <a:uLnTx/>
                <a:uFillTx/>
                <a:latin typeface="+mn-lt"/>
                <a:ea typeface="+mn-ea"/>
                <a:cs typeface="+mn-cs"/>
              </a:rPr>
              <a:t>amet</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consectetur</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adipiscing</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elit</a:t>
            </a:r>
            <a:r>
              <a:rPr kumimoji="0" lang="en-US" sz="1400" b="0" i="0" u="none" strike="noStrike" kern="1200" cap="none" spc="0" normalizeH="0" baseline="0" noProof="0">
                <a:ln>
                  <a:noFill/>
                </a:ln>
                <a:solidFill>
                  <a:srgbClr val="023B40"/>
                </a:solidFill>
                <a:effectLst/>
                <a:uLnTx/>
                <a:uFillTx/>
                <a:latin typeface="+mn-lt"/>
                <a:ea typeface="+mn-ea"/>
                <a:cs typeface="+mn-cs"/>
              </a:rPr>
              <a:t>. Cras </a:t>
            </a:r>
            <a:r>
              <a:rPr kumimoji="0" lang="en-US" sz="1400" b="0" i="0" u="none" strike="noStrike" kern="1200" cap="none" spc="0" normalizeH="0" baseline="0" noProof="0" err="1">
                <a:ln>
                  <a:noFill/>
                </a:ln>
                <a:solidFill>
                  <a:srgbClr val="023B40"/>
                </a:solidFill>
                <a:effectLst/>
                <a:uLnTx/>
                <a:uFillTx/>
                <a:latin typeface="+mn-lt"/>
                <a:ea typeface="+mn-ea"/>
                <a:cs typeface="+mn-cs"/>
              </a:rPr>
              <a:t>volutpat</a:t>
            </a:r>
            <a:r>
              <a:rPr kumimoji="0" lang="en-US" sz="1400" b="0" i="0" u="none" strike="noStrike" kern="1200" cap="none" spc="0" normalizeH="0" baseline="0" noProof="0">
                <a:ln>
                  <a:noFill/>
                </a:ln>
                <a:solidFill>
                  <a:srgbClr val="023B40"/>
                </a:solidFill>
                <a:effectLst/>
                <a:uLnTx/>
                <a:uFillTx/>
                <a:latin typeface="+mn-lt"/>
                <a:ea typeface="+mn-ea"/>
                <a:cs typeface="+mn-cs"/>
              </a:rPr>
              <a:t> vestibulum </a:t>
            </a:r>
            <a:r>
              <a:rPr kumimoji="0" lang="en-US" sz="1400" b="0" i="0" u="none" strike="noStrike" kern="1200" cap="none" spc="0" normalizeH="0" baseline="0" noProof="0" err="1">
                <a:ln>
                  <a:noFill/>
                </a:ln>
                <a:solidFill>
                  <a:srgbClr val="023B40"/>
                </a:solidFill>
                <a:effectLst/>
                <a:uLnTx/>
                <a:uFillTx/>
                <a:latin typeface="+mn-lt"/>
                <a:ea typeface="+mn-ea"/>
                <a:cs typeface="+mn-cs"/>
              </a:rPr>
              <a:t>mauris</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nec</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viverra</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sapien</a:t>
            </a:r>
            <a:r>
              <a:rPr kumimoji="0" lang="en-US" sz="1400" b="0" i="0" u="none" strike="noStrike" kern="1200" cap="none" spc="0" normalizeH="0" baseline="0" noProof="0">
                <a:ln>
                  <a:noFill/>
                </a:ln>
                <a:solidFill>
                  <a:srgbClr val="023B40"/>
                </a:solidFill>
                <a:effectLst/>
                <a:uLnTx/>
                <a:uFillTx/>
                <a:latin typeface="+mn-lt"/>
                <a:ea typeface="+mn-ea"/>
                <a:cs typeface="+mn-cs"/>
              </a:rPr>
              <a:t>.</a:t>
            </a:r>
            <a:endParaRPr kumimoji="0" lang="en-US" sz="1200" b="0" i="0" u="none" strike="noStrike" kern="1200" cap="none" spc="0" normalizeH="0" baseline="0" noProof="0">
              <a:ln>
                <a:noFill/>
              </a:ln>
              <a:solidFill>
                <a:srgbClr val="023B40"/>
              </a:solidFill>
              <a:effectLst/>
              <a:uLnTx/>
              <a:uFillTx/>
              <a:latin typeface="+mn-lt"/>
              <a:ea typeface="+mn-ea"/>
              <a:cs typeface="+mn-cs"/>
            </a:endParaRPr>
          </a:p>
        </p:txBody>
      </p:sp>
      <p:sp>
        <p:nvSpPr>
          <p:cNvPr id="11" name="Text Placeholder 7">
            <a:extLst>
              <a:ext uri="{FF2B5EF4-FFF2-40B4-BE49-F238E27FC236}">
                <a16:creationId xmlns:a16="http://schemas.microsoft.com/office/drawing/2014/main" id="{4073CD7F-C19A-4FCB-A9A0-3444A43C1426}"/>
              </a:ext>
            </a:extLst>
          </p:cNvPr>
          <p:cNvSpPr>
            <a:spLocks noGrp="1"/>
          </p:cNvSpPr>
          <p:nvPr>
            <p:ph type="body" sz="quarter" idx="32" hasCustomPrompt="1"/>
          </p:nvPr>
        </p:nvSpPr>
        <p:spPr>
          <a:xfrm>
            <a:off x="6616203" y="3991556"/>
            <a:ext cx="5056188" cy="843170"/>
          </a:xfrm>
        </p:spPr>
        <p:txBody>
          <a:bodyPr anchor="b" anchorCtr="0">
            <a:normAutofit/>
          </a:bodyPr>
          <a:lstStyle>
            <a:lvl1pPr>
              <a:defRPr sz="2800" b="1">
                <a:latin typeface="+mj-lt"/>
              </a:defRPr>
            </a:lvl1pPr>
          </a:lstStyle>
          <a:p>
            <a:pPr lvl="0"/>
            <a:r>
              <a:rPr lang="en-US"/>
              <a:t>Click here to change title</a:t>
            </a:r>
          </a:p>
        </p:txBody>
      </p:sp>
      <p:sp>
        <p:nvSpPr>
          <p:cNvPr id="12" name="Text Placeholder 9">
            <a:extLst>
              <a:ext uri="{FF2B5EF4-FFF2-40B4-BE49-F238E27FC236}">
                <a16:creationId xmlns:a16="http://schemas.microsoft.com/office/drawing/2014/main" id="{CDE4D3EC-884A-4182-926D-B58BF7752461}"/>
              </a:ext>
            </a:extLst>
          </p:cNvPr>
          <p:cNvSpPr>
            <a:spLocks noGrp="1"/>
          </p:cNvSpPr>
          <p:nvPr>
            <p:ph type="body" sz="quarter" idx="33" hasCustomPrompt="1"/>
          </p:nvPr>
        </p:nvSpPr>
        <p:spPr>
          <a:xfrm>
            <a:off x="6616203" y="4985170"/>
            <a:ext cx="5056188" cy="1248987"/>
          </a:xfrm>
        </p:spPr>
        <p:txBody>
          <a:bodyPr>
            <a:normAutofit/>
          </a:bodyPr>
          <a:lstStyle>
            <a:lvl1pPr marL="0" marR="0" indent="0" algn="l" defTabSz="914308" rtl="0" eaLnBrk="1" fontAlgn="auto" latinLnBrk="0" hangingPunct="1">
              <a:lnSpc>
                <a:spcPct val="130000"/>
              </a:lnSpc>
              <a:spcBef>
                <a:spcPts val="1000"/>
              </a:spcBef>
              <a:spcAft>
                <a:spcPts val="0"/>
              </a:spcAft>
              <a:buClrTx/>
              <a:buSzTx/>
              <a:buFontTx/>
              <a:buNone/>
              <a:tabLst/>
              <a:defRPr sz="1400"/>
            </a:lvl1pPr>
          </a:lstStyle>
          <a:p>
            <a:pPr marL="0" marR="0" lvl="0" indent="0" algn="l" defTabSz="914308" rtl="0" eaLnBrk="1" fontAlgn="auto" latinLnBrk="0" hangingPunct="1">
              <a:lnSpc>
                <a:spcPct val="130000"/>
              </a:lnSpc>
              <a:spcBef>
                <a:spcPts val="1000"/>
              </a:spcBef>
              <a:spcAft>
                <a:spcPts val="0"/>
              </a:spcAft>
              <a:buClrTx/>
              <a:buSzTx/>
              <a:buFontTx/>
              <a:buNone/>
              <a:tabLst/>
              <a:defRPr/>
            </a:pPr>
            <a:r>
              <a:rPr kumimoji="0" lang="en-US" sz="1400" b="0" i="0" u="none" strike="noStrike" kern="1200" cap="none" spc="0" normalizeH="0" baseline="0" noProof="0">
                <a:ln>
                  <a:noFill/>
                </a:ln>
                <a:solidFill>
                  <a:srgbClr val="023B40"/>
                </a:solidFill>
                <a:effectLst/>
                <a:uLnTx/>
                <a:uFillTx/>
                <a:latin typeface="+mn-lt"/>
                <a:ea typeface="+mn-ea"/>
                <a:cs typeface="+mn-cs"/>
              </a:rPr>
              <a:t>Lorem ipsum dolor sit </a:t>
            </a:r>
            <a:r>
              <a:rPr kumimoji="0" lang="en-US" sz="1400" b="0" i="0" u="none" strike="noStrike" kern="1200" cap="none" spc="0" normalizeH="0" baseline="0" noProof="0" err="1">
                <a:ln>
                  <a:noFill/>
                </a:ln>
                <a:solidFill>
                  <a:srgbClr val="023B40"/>
                </a:solidFill>
                <a:effectLst/>
                <a:uLnTx/>
                <a:uFillTx/>
                <a:latin typeface="+mn-lt"/>
                <a:ea typeface="+mn-ea"/>
                <a:cs typeface="+mn-cs"/>
              </a:rPr>
              <a:t>amet</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consectetur</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adipiscing</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elit</a:t>
            </a:r>
            <a:r>
              <a:rPr kumimoji="0" lang="en-US" sz="1400" b="0" i="0" u="none" strike="noStrike" kern="1200" cap="none" spc="0" normalizeH="0" baseline="0" noProof="0">
                <a:ln>
                  <a:noFill/>
                </a:ln>
                <a:solidFill>
                  <a:srgbClr val="023B40"/>
                </a:solidFill>
                <a:effectLst/>
                <a:uLnTx/>
                <a:uFillTx/>
                <a:latin typeface="+mn-lt"/>
                <a:ea typeface="+mn-ea"/>
                <a:cs typeface="+mn-cs"/>
              </a:rPr>
              <a:t>. Cras </a:t>
            </a:r>
            <a:r>
              <a:rPr kumimoji="0" lang="en-US" sz="1400" b="0" i="0" u="none" strike="noStrike" kern="1200" cap="none" spc="0" normalizeH="0" baseline="0" noProof="0" err="1">
                <a:ln>
                  <a:noFill/>
                </a:ln>
                <a:solidFill>
                  <a:srgbClr val="023B40"/>
                </a:solidFill>
                <a:effectLst/>
                <a:uLnTx/>
                <a:uFillTx/>
                <a:latin typeface="+mn-lt"/>
                <a:ea typeface="+mn-ea"/>
                <a:cs typeface="+mn-cs"/>
              </a:rPr>
              <a:t>volutpat</a:t>
            </a:r>
            <a:r>
              <a:rPr kumimoji="0" lang="en-US" sz="1400" b="0" i="0" u="none" strike="noStrike" kern="1200" cap="none" spc="0" normalizeH="0" baseline="0" noProof="0">
                <a:ln>
                  <a:noFill/>
                </a:ln>
                <a:solidFill>
                  <a:srgbClr val="023B40"/>
                </a:solidFill>
                <a:effectLst/>
                <a:uLnTx/>
                <a:uFillTx/>
                <a:latin typeface="+mn-lt"/>
                <a:ea typeface="+mn-ea"/>
                <a:cs typeface="+mn-cs"/>
              </a:rPr>
              <a:t> vestibulum </a:t>
            </a:r>
            <a:r>
              <a:rPr kumimoji="0" lang="en-US" sz="1400" b="0" i="0" u="none" strike="noStrike" kern="1200" cap="none" spc="0" normalizeH="0" baseline="0" noProof="0" err="1">
                <a:ln>
                  <a:noFill/>
                </a:ln>
                <a:solidFill>
                  <a:srgbClr val="023B40"/>
                </a:solidFill>
                <a:effectLst/>
                <a:uLnTx/>
                <a:uFillTx/>
                <a:latin typeface="+mn-lt"/>
                <a:ea typeface="+mn-ea"/>
                <a:cs typeface="+mn-cs"/>
              </a:rPr>
              <a:t>mauris</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nec</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viverra</a:t>
            </a:r>
            <a:r>
              <a:rPr kumimoji="0" lang="en-US" sz="1400" b="0" i="0" u="none" strike="noStrike" kern="1200" cap="none" spc="0" normalizeH="0" baseline="0" noProof="0">
                <a:ln>
                  <a:noFill/>
                </a:ln>
                <a:solidFill>
                  <a:srgbClr val="023B40"/>
                </a:solidFill>
                <a:effectLst/>
                <a:uLnTx/>
                <a:uFillTx/>
                <a:latin typeface="+mn-lt"/>
                <a:ea typeface="+mn-ea"/>
                <a:cs typeface="+mn-cs"/>
              </a:rPr>
              <a:t> </a:t>
            </a:r>
            <a:r>
              <a:rPr kumimoji="0" lang="en-US" sz="1400" b="0" i="0" u="none" strike="noStrike" kern="1200" cap="none" spc="0" normalizeH="0" baseline="0" noProof="0" err="1">
                <a:ln>
                  <a:noFill/>
                </a:ln>
                <a:solidFill>
                  <a:srgbClr val="023B40"/>
                </a:solidFill>
                <a:effectLst/>
                <a:uLnTx/>
                <a:uFillTx/>
                <a:latin typeface="+mn-lt"/>
                <a:ea typeface="+mn-ea"/>
                <a:cs typeface="+mn-cs"/>
              </a:rPr>
              <a:t>sapien</a:t>
            </a:r>
            <a:r>
              <a:rPr kumimoji="0" lang="en-US" sz="1400" b="0" i="0" u="none" strike="noStrike" kern="1200" cap="none" spc="0" normalizeH="0" baseline="0" noProof="0">
                <a:ln>
                  <a:noFill/>
                </a:ln>
                <a:solidFill>
                  <a:srgbClr val="023B40"/>
                </a:solidFill>
                <a:effectLst/>
                <a:uLnTx/>
                <a:uFillTx/>
                <a:latin typeface="+mn-lt"/>
                <a:ea typeface="+mn-ea"/>
                <a:cs typeface="+mn-cs"/>
              </a:rPr>
              <a:t>.</a:t>
            </a:r>
            <a:endParaRPr kumimoji="0" lang="en-US" sz="1200" b="0" i="0" u="none" strike="noStrike" kern="1200" cap="none" spc="0" normalizeH="0" baseline="0" noProof="0">
              <a:ln>
                <a:noFill/>
              </a:ln>
              <a:solidFill>
                <a:srgbClr val="023B40"/>
              </a:solidFill>
              <a:effectLst/>
              <a:uLnTx/>
              <a:uFillTx/>
              <a:latin typeface="+mn-lt"/>
              <a:ea typeface="+mn-ea"/>
              <a:cs typeface="+mn-cs"/>
            </a:endParaRPr>
          </a:p>
        </p:txBody>
      </p:sp>
    </p:spTree>
    <p:extLst>
      <p:ext uri="{BB962C8B-B14F-4D97-AF65-F5344CB8AC3E}">
        <p14:creationId xmlns:p14="http://schemas.microsoft.com/office/powerpoint/2010/main" val="1423794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ell Phone Mockup">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CF96FE-8515-DE46-BDEC-64F8185D3005}"/>
              </a:ext>
            </a:extLst>
          </p:cNvPr>
          <p:cNvGrpSpPr/>
          <p:nvPr/>
        </p:nvGrpSpPr>
        <p:grpSpPr>
          <a:xfrm>
            <a:off x="4675417" y="-2068118"/>
            <a:ext cx="6506105" cy="11121547"/>
            <a:chOff x="4675416" y="-2068118"/>
            <a:chExt cx="6506105" cy="11121547"/>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5416" y="-2068118"/>
              <a:ext cx="6506105" cy="11121547"/>
            </a:xfrm>
            <a:prstGeom prst="rect">
              <a:avLst/>
            </a:prstGeom>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091" y="623455"/>
              <a:ext cx="2388867" cy="4870248"/>
            </a:xfrm>
            <a:prstGeom prst="rect">
              <a:avLst/>
            </a:prstGeom>
            <a:effectLst/>
          </p:spPr>
        </p:pic>
      </p:grpSp>
      <p:sp>
        <p:nvSpPr>
          <p:cNvPr id="7" name="Picture Placeholder 8">
            <a:extLst>
              <a:ext uri="{FF2B5EF4-FFF2-40B4-BE49-F238E27FC236}">
                <a16:creationId xmlns:a16="http://schemas.microsoft.com/office/drawing/2014/main" id="{A55251FD-5E23-C64A-B6BF-363058C4972C}"/>
              </a:ext>
            </a:extLst>
          </p:cNvPr>
          <p:cNvSpPr>
            <a:spLocks noGrp="1"/>
          </p:cNvSpPr>
          <p:nvPr>
            <p:ph type="pic" sz="quarter" idx="29" hasCustomPrompt="1"/>
          </p:nvPr>
        </p:nvSpPr>
        <p:spPr>
          <a:xfrm>
            <a:off x="6898651" y="1222219"/>
            <a:ext cx="2109548" cy="371192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5" name="Slide Number Placeholder 4">
            <a:extLst>
              <a:ext uri="{FF2B5EF4-FFF2-40B4-BE49-F238E27FC236}">
                <a16:creationId xmlns:a16="http://schemas.microsoft.com/office/drawing/2014/main" id="{9F58C72E-860A-4359-B67F-201E9D5FE63E}"/>
              </a:ext>
            </a:extLst>
          </p:cNvPr>
          <p:cNvSpPr>
            <a:spLocks noGrp="1"/>
          </p:cNvSpPr>
          <p:nvPr>
            <p:ph type="sldNum" sz="quarter" idx="30"/>
          </p:nvPr>
        </p:nvSpPr>
        <p:spPr/>
        <p:txBody>
          <a:bodyPr/>
          <a:lstStyle/>
          <a:p>
            <a:fld id="{0969892B-6FB2-445D-B6A4-8332FBFF141C}" type="slidenum">
              <a:rPr lang="en-US" smtClean="0"/>
              <a:pPr/>
              <a:t>‹#›</a:t>
            </a:fld>
            <a:endParaRPr lang="en-US"/>
          </a:p>
        </p:txBody>
      </p:sp>
      <p:sp>
        <p:nvSpPr>
          <p:cNvPr id="12" name="Title 1">
            <a:extLst>
              <a:ext uri="{FF2B5EF4-FFF2-40B4-BE49-F238E27FC236}">
                <a16:creationId xmlns:a16="http://schemas.microsoft.com/office/drawing/2014/main" id="{C1EF0ECD-E3D7-4875-8324-5EA4D27796E1}"/>
              </a:ext>
            </a:extLst>
          </p:cNvPr>
          <p:cNvSpPr>
            <a:spLocks noGrp="1"/>
          </p:cNvSpPr>
          <p:nvPr>
            <p:ph type="title"/>
          </p:nvPr>
        </p:nvSpPr>
        <p:spPr>
          <a:xfrm>
            <a:off x="928322" y="946702"/>
            <a:ext cx="4064159" cy="1687316"/>
          </a:xfrm>
        </p:spPr>
        <p:txBody>
          <a:bodyPr anchor="b" anchorCtr="0"/>
          <a:lstStyle/>
          <a:p>
            <a:r>
              <a:rPr lang="en-US"/>
              <a:t>Click to edit Master title style</a:t>
            </a:r>
          </a:p>
        </p:txBody>
      </p:sp>
      <p:sp>
        <p:nvSpPr>
          <p:cNvPr id="13" name="Text Placeholder 3">
            <a:extLst>
              <a:ext uri="{FF2B5EF4-FFF2-40B4-BE49-F238E27FC236}">
                <a16:creationId xmlns:a16="http://schemas.microsoft.com/office/drawing/2014/main" id="{2BA783AC-30F8-47E9-8870-740D867FB9FC}"/>
              </a:ext>
            </a:extLst>
          </p:cNvPr>
          <p:cNvSpPr>
            <a:spLocks noGrp="1"/>
          </p:cNvSpPr>
          <p:nvPr>
            <p:ph type="body" sz="quarter" idx="18" hasCustomPrompt="1"/>
          </p:nvPr>
        </p:nvSpPr>
        <p:spPr>
          <a:xfrm>
            <a:off x="921694" y="3078177"/>
            <a:ext cx="4064157" cy="131950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grpSp>
        <p:nvGrpSpPr>
          <p:cNvPr id="9" name="Group 8">
            <a:extLst>
              <a:ext uri="{FF2B5EF4-FFF2-40B4-BE49-F238E27FC236}">
                <a16:creationId xmlns:a16="http://schemas.microsoft.com/office/drawing/2014/main" id="{07495BB6-D039-4686-9BF5-25EBC0666C24}"/>
              </a:ext>
            </a:extLst>
          </p:cNvPr>
          <p:cNvGrpSpPr/>
          <p:nvPr userDrawn="1"/>
        </p:nvGrpSpPr>
        <p:grpSpPr>
          <a:xfrm>
            <a:off x="4675417" y="-2068118"/>
            <a:ext cx="6506105" cy="11121547"/>
            <a:chOff x="4675416" y="-2068118"/>
            <a:chExt cx="6506105" cy="11121547"/>
          </a:xfrm>
        </p:grpSpPr>
        <p:pic>
          <p:nvPicPr>
            <p:cNvPr id="14" name="Picture 13">
              <a:extLst>
                <a:ext uri="{FF2B5EF4-FFF2-40B4-BE49-F238E27FC236}">
                  <a16:creationId xmlns:a16="http://schemas.microsoft.com/office/drawing/2014/main" id="{49AA0442-9148-4814-94A6-7044FCEB1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675416" y="-2068118"/>
              <a:ext cx="6506105" cy="11121547"/>
            </a:xfrm>
            <a:prstGeom prst="rect">
              <a:avLst/>
            </a:prstGeom>
            <a:effectLst/>
          </p:spPr>
        </p:pic>
        <p:pic>
          <p:nvPicPr>
            <p:cNvPr id="15" name="Picture 14">
              <a:extLst>
                <a:ext uri="{FF2B5EF4-FFF2-40B4-BE49-F238E27FC236}">
                  <a16:creationId xmlns:a16="http://schemas.microsoft.com/office/drawing/2014/main" id="{C892A808-AF0F-458F-B47B-4430B9CDF2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4091" y="623455"/>
              <a:ext cx="2388867" cy="4870248"/>
            </a:xfrm>
            <a:prstGeom prst="rect">
              <a:avLst/>
            </a:prstGeom>
            <a:effectLst/>
          </p:spPr>
        </p:pic>
      </p:grpSp>
    </p:spTree>
    <p:extLst>
      <p:ext uri="{BB962C8B-B14F-4D97-AF65-F5344CB8AC3E}">
        <p14:creationId xmlns:p14="http://schemas.microsoft.com/office/powerpoint/2010/main" val="2158090827"/>
      </p:ext>
    </p:extLst>
  </p:cSld>
  <p:clrMapOvr>
    <a:masterClrMapping/>
  </p:clrMapOvr>
  <p:extLst>
    <p:ext uri="{DCECCB84-F9BA-43D5-87BE-67443E8EF086}">
      <p15:sldGuideLst xmlns:p15="http://schemas.microsoft.com/office/powerpoint/2012/main">
        <p15:guide id="9" pos="3840">
          <p15:clr>
            <a:srgbClr val="FBAE40"/>
          </p15:clr>
        </p15:guide>
        <p15:guide id="10" pos="65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Laptop Mockup">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575" y="356459"/>
            <a:ext cx="10058400" cy="6030254"/>
          </a:xfrm>
          <a:prstGeom prst="rect">
            <a:avLst/>
          </a:prstGeom>
          <a:effectLst/>
        </p:spPr>
      </p:pic>
      <p:sp>
        <p:nvSpPr>
          <p:cNvPr id="6" name="Picture Placeholder 8">
            <a:extLst>
              <a:ext uri="{FF2B5EF4-FFF2-40B4-BE49-F238E27FC236}">
                <a16:creationId xmlns:a16="http://schemas.microsoft.com/office/drawing/2014/main" id="{56E8CE5C-F9F3-434D-AC0B-6AB02A330690}"/>
              </a:ext>
            </a:extLst>
          </p:cNvPr>
          <p:cNvSpPr>
            <a:spLocks noGrp="1"/>
          </p:cNvSpPr>
          <p:nvPr>
            <p:ph type="pic" sz="quarter" idx="31" hasCustomPrompt="1"/>
          </p:nvPr>
        </p:nvSpPr>
        <p:spPr>
          <a:xfrm>
            <a:off x="6110474" y="810689"/>
            <a:ext cx="7696063" cy="482056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a:t>
            </a:r>
            <a:br>
              <a:rPr lang="en-US"/>
            </a:br>
            <a:r>
              <a:rPr lang="en-US"/>
              <a:t>(this text will not appear in presentation mode)</a:t>
            </a:r>
          </a:p>
        </p:txBody>
      </p:sp>
      <p:sp>
        <p:nvSpPr>
          <p:cNvPr id="4" name="Slide Number Placeholder 3">
            <a:extLst>
              <a:ext uri="{FF2B5EF4-FFF2-40B4-BE49-F238E27FC236}">
                <a16:creationId xmlns:a16="http://schemas.microsoft.com/office/drawing/2014/main" id="{F5446223-83C6-404B-B55B-3DD8671CD7E4}"/>
              </a:ext>
            </a:extLst>
          </p:cNvPr>
          <p:cNvSpPr>
            <a:spLocks noGrp="1"/>
          </p:cNvSpPr>
          <p:nvPr>
            <p:ph type="sldNum" sz="quarter" idx="32"/>
          </p:nvPr>
        </p:nvSpPr>
        <p:spPr/>
        <p:txBody>
          <a:bodyPr/>
          <a:lstStyle/>
          <a:p>
            <a:fld id="{0969892B-6FB2-445D-B6A4-8332FBFF141C}" type="slidenum">
              <a:rPr lang="en-US" smtClean="0"/>
              <a:pPr/>
              <a:t>‹#›</a:t>
            </a:fld>
            <a:endParaRPr lang="en-US"/>
          </a:p>
        </p:txBody>
      </p:sp>
      <p:sp>
        <p:nvSpPr>
          <p:cNvPr id="9" name="Title 1">
            <a:extLst>
              <a:ext uri="{FF2B5EF4-FFF2-40B4-BE49-F238E27FC236}">
                <a16:creationId xmlns:a16="http://schemas.microsoft.com/office/drawing/2014/main" id="{4A683387-4028-430F-8642-70306E10ACBC}"/>
              </a:ext>
            </a:extLst>
          </p:cNvPr>
          <p:cNvSpPr>
            <a:spLocks noGrp="1"/>
          </p:cNvSpPr>
          <p:nvPr>
            <p:ph type="title"/>
          </p:nvPr>
        </p:nvSpPr>
        <p:spPr>
          <a:xfrm>
            <a:off x="928322" y="946702"/>
            <a:ext cx="4064159" cy="1687316"/>
          </a:xfrm>
        </p:spPr>
        <p:txBody>
          <a:bodyPr anchor="b" anchorCtr="0"/>
          <a:lstStyle/>
          <a:p>
            <a:r>
              <a:rPr lang="en-US"/>
              <a:t>Click to edit Master title style</a:t>
            </a:r>
          </a:p>
        </p:txBody>
      </p:sp>
      <p:sp>
        <p:nvSpPr>
          <p:cNvPr id="10" name="Text Placeholder 3">
            <a:extLst>
              <a:ext uri="{FF2B5EF4-FFF2-40B4-BE49-F238E27FC236}">
                <a16:creationId xmlns:a16="http://schemas.microsoft.com/office/drawing/2014/main" id="{E51E189D-403F-4C20-8395-E867387C7E80}"/>
              </a:ext>
            </a:extLst>
          </p:cNvPr>
          <p:cNvSpPr>
            <a:spLocks noGrp="1"/>
          </p:cNvSpPr>
          <p:nvPr>
            <p:ph type="body" sz="quarter" idx="18" hasCustomPrompt="1"/>
          </p:nvPr>
        </p:nvSpPr>
        <p:spPr>
          <a:xfrm>
            <a:off x="921694" y="3078177"/>
            <a:ext cx="4064157" cy="131950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pic>
        <p:nvPicPr>
          <p:cNvPr id="7" name="Picture 6">
            <a:extLst>
              <a:ext uri="{FF2B5EF4-FFF2-40B4-BE49-F238E27FC236}">
                <a16:creationId xmlns:a16="http://schemas.microsoft.com/office/drawing/2014/main" id="{5E205307-90D6-4FE5-B473-90AD42BEF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575" y="356459"/>
            <a:ext cx="10058400" cy="6030254"/>
          </a:xfrm>
          <a:prstGeom prst="rect">
            <a:avLst/>
          </a:prstGeom>
          <a:effectLst/>
        </p:spPr>
      </p:pic>
    </p:spTree>
    <p:extLst>
      <p:ext uri="{BB962C8B-B14F-4D97-AF65-F5344CB8AC3E}">
        <p14:creationId xmlns:p14="http://schemas.microsoft.com/office/powerpoint/2010/main" val="187497444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Circle Photos with Brief Info">
    <p:spTree>
      <p:nvGrpSpPr>
        <p:cNvPr id="1" name=""/>
        <p:cNvGrpSpPr/>
        <p:nvPr/>
      </p:nvGrpSpPr>
      <p:grpSpPr>
        <a:xfrm>
          <a:off x="0" y="0"/>
          <a:ext cx="0" cy="0"/>
          <a:chOff x="0" y="0"/>
          <a:chExt cx="0" cy="0"/>
        </a:xfrm>
      </p:grpSpPr>
      <p:sp>
        <p:nvSpPr>
          <p:cNvPr id="6" name="Title 5"/>
          <p:cNvSpPr>
            <a:spLocks noGrp="1"/>
          </p:cNvSpPr>
          <p:nvPr>
            <p:ph type="title"/>
          </p:nvPr>
        </p:nvSpPr>
        <p:spPr>
          <a:xfrm>
            <a:off x="1003852" y="370294"/>
            <a:ext cx="10177669" cy="1249845"/>
          </a:xfrm>
        </p:spPr>
        <p:txBody>
          <a:bodyPr anchor="b" anchorCtr="0"/>
          <a:lstStyle>
            <a:lvl1pPr algn="ctr">
              <a:defRPr/>
            </a:lvl1pPr>
          </a:lstStyle>
          <a:p>
            <a:r>
              <a:rPr lang="en-US"/>
              <a:t>Click to edit Master title style</a:t>
            </a:r>
          </a:p>
        </p:txBody>
      </p:sp>
      <p:sp>
        <p:nvSpPr>
          <p:cNvPr id="16" name="Picture Placeholder 8"/>
          <p:cNvSpPr>
            <a:spLocks noGrp="1"/>
          </p:cNvSpPr>
          <p:nvPr>
            <p:ph type="pic" sz="quarter" idx="14"/>
          </p:nvPr>
        </p:nvSpPr>
        <p:spPr>
          <a:xfrm>
            <a:off x="4438472" y="2399411"/>
            <a:ext cx="1080000" cy="1080000"/>
          </a:xfrm>
          <a:prstGeom prst="ellipse">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algn="ctr">
              <a:defRPr sz="1200">
                <a:solidFill>
                  <a:schemeClr val="tx1"/>
                </a:solidFill>
              </a:defRPr>
            </a:lvl1pPr>
          </a:lstStyle>
          <a:p>
            <a:r>
              <a:rPr lang="en-US"/>
              <a:t>Click icon to add picture</a:t>
            </a:r>
          </a:p>
        </p:txBody>
      </p:sp>
      <p:sp>
        <p:nvSpPr>
          <p:cNvPr id="17" name="Picture Placeholder 8"/>
          <p:cNvSpPr>
            <a:spLocks noGrp="1"/>
          </p:cNvSpPr>
          <p:nvPr>
            <p:ph type="pic" sz="quarter" idx="13"/>
          </p:nvPr>
        </p:nvSpPr>
        <p:spPr>
          <a:xfrm>
            <a:off x="6782295"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8" name="Picture Placeholder 8"/>
          <p:cNvSpPr>
            <a:spLocks noGrp="1"/>
          </p:cNvSpPr>
          <p:nvPr>
            <p:ph type="pic" sz="quarter" idx="15"/>
          </p:nvPr>
        </p:nvSpPr>
        <p:spPr>
          <a:xfrm>
            <a:off x="9125403"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9" name="Picture Placeholder 8"/>
          <p:cNvSpPr>
            <a:spLocks noGrp="1"/>
          </p:cNvSpPr>
          <p:nvPr>
            <p:ph type="pic" sz="quarter" idx="18"/>
          </p:nvPr>
        </p:nvSpPr>
        <p:spPr>
          <a:xfrm>
            <a:off x="2094649"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3" name="Slide Number Placeholder 2">
            <a:extLst>
              <a:ext uri="{FF2B5EF4-FFF2-40B4-BE49-F238E27FC236}">
                <a16:creationId xmlns:a16="http://schemas.microsoft.com/office/drawing/2014/main" id="{39E0391E-1FD6-42D4-8603-2E7B4E82A487}"/>
              </a:ext>
            </a:extLst>
          </p:cNvPr>
          <p:cNvSpPr>
            <a:spLocks noGrp="1"/>
          </p:cNvSpPr>
          <p:nvPr>
            <p:ph type="sldNum" sz="quarter" idx="19"/>
          </p:nvPr>
        </p:nvSpPr>
        <p:spPr/>
        <p:txBody>
          <a:bodyPr/>
          <a:lstStyle/>
          <a:p>
            <a:fld id="{0969892B-6FB2-445D-B6A4-8332FBFF141C}" type="slidenum">
              <a:rPr lang="en-US" smtClean="0"/>
              <a:pPr/>
              <a:t>‹#›</a:t>
            </a:fld>
            <a:endParaRPr lang="en-US"/>
          </a:p>
        </p:txBody>
      </p:sp>
      <p:sp>
        <p:nvSpPr>
          <p:cNvPr id="40" name="Text Placeholder 38">
            <a:extLst>
              <a:ext uri="{FF2B5EF4-FFF2-40B4-BE49-F238E27FC236}">
                <a16:creationId xmlns:a16="http://schemas.microsoft.com/office/drawing/2014/main" id="{96BB090F-2466-471B-BFA8-53E28B51A814}"/>
              </a:ext>
            </a:extLst>
          </p:cNvPr>
          <p:cNvSpPr>
            <a:spLocks noGrp="1"/>
          </p:cNvSpPr>
          <p:nvPr>
            <p:ph type="body" sz="quarter" idx="29" hasCustomPrompt="1"/>
          </p:nvPr>
        </p:nvSpPr>
        <p:spPr>
          <a:xfrm>
            <a:off x="4087886"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1" name="Text Placeholder 38">
            <a:extLst>
              <a:ext uri="{FF2B5EF4-FFF2-40B4-BE49-F238E27FC236}">
                <a16:creationId xmlns:a16="http://schemas.microsoft.com/office/drawing/2014/main" id="{84D01D62-0D75-496A-8D39-09500BA274AA}"/>
              </a:ext>
            </a:extLst>
          </p:cNvPr>
          <p:cNvSpPr>
            <a:spLocks noGrp="1"/>
          </p:cNvSpPr>
          <p:nvPr>
            <p:ph type="body" sz="quarter" idx="30" hasCustomPrompt="1"/>
          </p:nvPr>
        </p:nvSpPr>
        <p:spPr>
          <a:xfrm>
            <a:off x="6431709"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2" name="Text Placeholder 38">
            <a:extLst>
              <a:ext uri="{FF2B5EF4-FFF2-40B4-BE49-F238E27FC236}">
                <a16:creationId xmlns:a16="http://schemas.microsoft.com/office/drawing/2014/main" id="{F746F8E9-06CF-4028-846F-D3CDF1F4A0FA}"/>
              </a:ext>
            </a:extLst>
          </p:cNvPr>
          <p:cNvSpPr>
            <a:spLocks noGrp="1"/>
          </p:cNvSpPr>
          <p:nvPr>
            <p:ph type="body" sz="quarter" idx="31" hasCustomPrompt="1"/>
          </p:nvPr>
        </p:nvSpPr>
        <p:spPr>
          <a:xfrm>
            <a:off x="8783457"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9" name="Text Placeholder 38">
            <a:extLst>
              <a:ext uri="{FF2B5EF4-FFF2-40B4-BE49-F238E27FC236}">
                <a16:creationId xmlns:a16="http://schemas.microsoft.com/office/drawing/2014/main" id="{F05C58FF-1FE6-4C71-8463-BEECE98942F8}"/>
              </a:ext>
            </a:extLst>
          </p:cNvPr>
          <p:cNvSpPr>
            <a:spLocks noGrp="1"/>
          </p:cNvSpPr>
          <p:nvPr>
            <p:ph type="body" sz="quarter" idx="32" hasCustomPrompt="1"/>
          </p:nvPr>
        </p:nvSpPr>
        <p:spPr>
          <a:xfrm>
            <a:off x="1744062"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734654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Right - Two Blocks Stacke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hasCustomPrompt="1"/>
          </p:nvPr>
        </p:nvSpPr>
        <p:spPr>
          <a:xfrm>
            <a:off x="1210312" y="3429002"/>
            <a:ext cx="4885689" cy="3428999"/>
          </a:xfrm>
          <a:prstGeom prst="rect">
            <a:avLst/>
          </a:prstGeom>
          <a:solidFill>
            <a:schemeClr val="tx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1" y="946702"/>
            <a:ext cx="4079681" cy="1769202"/>
          </a:xfrm>
        </p:spPr>
        <p:txBody>
          <a:bodyPr anchor="b" anchorCtr="0"/>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hasCustomPrompt="1"/>
          </p:nvPr>
        </p:nvSpPr>
        <p:spPr>
          <a:xfrm>
            <a:off x="1210312" y="2"/>
            <a:ext cx="4885689" cy="3428999"/>
          </a:xfrm>
          <a:prstGeom prst="rect">
            <a:avLst/>
          </a:prstGeom>
          <a:solidFill>
            <a:schemeClr val="bg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4" name="Slide Number Placeholder 3">
            <a:extLst>
              <a:ext uri="{FF2B5EF4-FFF2-40B4-BE49-F238E27FC236}">
                <a16:creationId xmlns:a16="http://schemas.microsoft.com/office/drawing/2014/main" id="{31B1D169-2724-4FD3-8015-463BF8AB22A3}"/>
              </a:ext>
            </a:extLst>
          </p:cNvPr>
          <p:cNvSpPr>
            <a:spLocks noGrp="1"/>
          </p:cNvSpPr>
          <p:nvPr>
            <p:ph type="sldNum" sz="quarter" idx="15"/>
          </p:nvPr>
        </p:nvSpPr>
        <p:spPr/>
        <p:txBody>
          <a:bodyPr/>
          <a:lstStyle/>
          <a:p>
            <a:fld id="{0969892B-6FB2-445D-B6A4-8332FBFF141C}" type="slidenum">
              <a:rPr lang="en-US" smtClean="0"/>
              <a:pPr/>
              <a:t>‹#›</a:t>
            </a:fld>
            <a:endParaRPr lang="en-US"/>
          </a:p>
        </p:txBody>
      </p:sp>
      <p:sp>
        <p:nvSpPr>
          <p:cNvPr id="7" name="Text Placeholder 3">
            <a:extLst>
              <a:ext uri="{FF2B5EF4-FFF2-40B4-BE49-F238E27FC236}">
                <a16:creationId xmlns:a16="http://schemas.microsoft.com/office/drawing/2014/main" id="{9A9D8E24-030E-4417-BB5C-76E4A3A44A43}"/>
              </a:ext>
            </a:extLst>
          </p:cNvPr>
          <p:cNvSpPr>
            <a:spLocks noGrp="1"/>
          </p:cNvSpPr>
          <p:nvPr>
            <p:ph type="body" sz="quarter" idx="18" hasCustomPrompt="1"/>
          </p:nvPr>
        </p:nvSpPr>
        <p:spPr>
          <a:xfrm>
            <a:off x="7101840" y="3169779"/>
            <a:ext cx="4079680" cy="302630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61126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4 Circle Photos with Text and Background Image">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1037288" y="550598"/>
            <a:ext cx="9980337" cy="1249845"/>
          </a:xfrm>
        </p:spPr>
        <p:txBody>
          <a:bodyPr anchor="b" anchorCtr="0"/>
          <a:lstStyle>
            <a:lvl1pPr algn="ctr">
              <a:defRPr>
                <a:solidFill>
                  <a:schemeClr val="bg2"/>
                </a:solidFill>
              </a:defRPr>
            </a:lvl1pPr>
          </a:lstStyle>
          <a:p>
            <a:r>
              <a:rPr lang="en-US"/>
              <a:t>Click to edit Master title style</a:t>
            </a:r>
          </a:p>
        </p:txBody>
      </p:sp>
      <p:sp>
        <p:nvSpPr>
          <p:cNvPr id="17" name="Picture Placeholder 4">
            <a:extLst>
              <a:ext uri="{FF2B5EF4-FFF2-40B4-BE49-F238E27FC236}">
                <a16:creationId xmlns:a16="http://schemas.microsoft.com/office/drawing/2014/main" id="{D6606D77-A67F-4ADB-949F-66533FC0A311}"/>
              </a:ext>
            </a:extLst>
          </p:cNvPr>
          <p:cNvSpPr>
            <a:spLocks noGrp="1"/>
          </p:cNvSpPr>
          <p:nvPr>
            <p:ph type="pic" sz="quarter" idx="22"/>
          </p:nvPr>
        </p:nvSpPr>
        <p:spPr>
          <a:xfrm>
            <a:off x="1774359"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a:t>Click icon to add picture</a:t>
            </a:r>
          </a:p>
        </p:txBody>
      </p:sp>
      <p:sp>
        <p:nvSpPr>
          <p:cNvPr id="18" name="Picture Placeholder 4">
            <a:extLst>
              <a:ext uri="{FF2B5EF4-FFF2-40B4-BE49-F238E27FC236}">
                <a16:creationId xmlns:a16="http://schemas.microsoft.com/office/drawing/2014/main" id="{C770B54F-55A3-402D-9B0F-DAC6DBC6E07B}"/>
              </a:ext>
            </a:extLst>
          </p:cNvPr>
          <p:cNvSpPr>
            <a:spLocks noGrp="1"/>
          </p:cNvSpPr>
          <p:nvPr>
            <p:ph type="pic" sz="quarter" idx="23"/>
          </p:nvPr>
        </p:nvSpPr>
        <p:spPr>
          <a:xfrm>
            <a:off x="4022894"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a:t>Click icon to add picture</a:t>
            </a:r>
          </a:p>
        </p:txBody>
      </p:sp>
      <p:sp>
        <p:nvSpPr>
          <p:cNvPr id="19" name="Picture Placeholder 4">
            <a:extLst>
              <a:ext uri="{FF2B5EF4-FFF2-40B4-BE49-F238E27FC236}">
                <a16:creationId xmlns:a16="http://schemas.microsoft.com/office/drawing/2014/main" id="{FA92C845-76C4-4C4C-8B69-9ACEC630DA4E}"/>
              </a:ext>
            </a:extLst>
          </p:cNvPr>
          <p:cNvSpPr>
            <a:spLocks noGrp="1"/>
          </p:cNvSpPr>
          <p:nvPr>
            <p:ph type="pic" sz="quarter" idx="24"/>
          </p:nvPr>
        </p:nvSpPr>
        <p:spPr>
          <a:xfrm>
            <a:off x="6267473"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a:t>Click icon to add picture</a:t>
            </a:r>
          </a:p>
        </p:txBody>
      </p:sp>
      <p:sp>
        <p:nvSpPr>
          <p:cNvPr id="20" name="Picture Placeholder 4">
            <a:extLst>
              <a:ext uri="{FF2B5EF4-FFF2-40B4-BE49-F238E27FC236}">
                <a16:creationId xmlns:a16="http://schemas.microsoft.com/office/drawing/2014/main" id="{377DF013-4263-46B2-845A-C06F744B5B06}"/>
              </a:ext>
            </a:extLst>
          </p:cNvPr>
          <p:cNvSpPr>
            <a:spLocks noGrp="1"/>
          </p:cNvSpPr>
          <p:nvPr>
            <p:ph type="pic" sz="quarter" idx="25"/>
          </p:nvPr>
        </p:nvSpPr>
        <p:spPr>
          <a:xfrm>
            <a:off x="8519965"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a:t>Click icon to add picture</a:t>
            </a:r>
          </a:p>
        </p:txBody>
      </p:sp>
      <p:sp>
        <p:nvSpPr>
          <p:cNvPr id="5" name="Slide Number Placeholder 4">
            <a:extLst>
              <a:ext uri="{FF2B5EF4-FFF2-40B4-BE49-F238E27FC236}">
                <a16:creationId xmlns:a16="http://schemas.microsoft.com/office/drawing/2014/main" id="{11F597EA-B5A5-48F4-89AC-CC7BBB03044C}"/>
              </a:ext>
            </a:extLst>
          </p:cNvPr>
          <p:cNvSpPr>
            <a:spLocks noGrp="1"/>
          </p:cNvSpPr>
          <p:nvPr>
            <p:ph type="sldNum" sz="quarter" idx="26"/>
          </p:nvPr>
        </p:nvSpPr>
        <p:spPr>
          <a:xfrm>
            <a:off x="1" y="6356352"/>
            <a:ext cx="1003852" cy="365125"/>
          </a:xfrm>
        </p:spPr>
        <p:txBody>
          <a:bodyPr/>
          <a:lstStyle>
            <a:lvl1pPr>
              <a:defRPr>
                <a:solidFill>
                  <a:schemeClr val="bg2"/>
                </a:solidFill>
              </a:defRPr>
            </a:lvl1pPr>
          </a:lstStyle>
          <a:p>
            <a:fld id="{0969892B-6FB2-445D-B6A4-8332FBFF141C}" type="slidenum">
              <a:rPr lang="en-US" smtClean="0"/>
              <a:pPr/>
              <a:t>‹#›</a:t>
            </a:fld>
            <a:endParaRPr lang="en-US"/>
          </a:p>
        </p:txBody>
      </p:sp>
      <p:sp>
        <p:nvSpPr>
          <p:cNvPr id="10" name="Text Placeholder 38">
            <a:extLst>
              <a:ext uri="{FF2B5EF4-FFF2-40B4-BE49-F238E27FC236}">
                <a16:creationId xmlns:a16="http://schemas.microsoft.com/office/drawing/2014/main" id="{D0024B53-DFBD-4ECF-9EAE-E1E1C270B621}"/>
              </a:ext>
            </a:extLst>
          </p:cNvPr>
          <p:cNvSpPr>
            <a:spLocks noGrp="1"/>
          </p:cNvSpPr>
          <p:nvPr>
            <p:ph type="body" sz="quarter" idx="28" hasCustomPrompt="1"/>
          </p:nvPr>
        </p:nvSpPr>
        <p:spPr>
          <a:xfrm>
            <a:off x="1757365"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1" name="Text Placeholder 38">
            <a:extLst>
              <a:ext uri="{FF2B5EF4-FFF2-40B4-BE49-F238E27FC236}">
                <a16:creationId xmlns:a16="http://schemas.microsoft.com/office/drawing/2014/main" id="{F9B5FD3E-BA77-4650-AB68-D8C44BF13B5C}"/>
              </a:ext>
            </a:extLst>
          </p:cNvPr>
          <p:cNvSpPr>
            <a:spLocks noGrp="1"/>
          </p:cNvSpPr>
          <p:nvPr>
            <p:ph type="body" sz="quarter" idx="29" hasCustomPrompt="1"/>
          </p:nvPr>
        </p:nvSpPr>
        <p:spPr>
          <a:xfrm>
            <a:off x="4087886"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2" name="Text Placeholder 38">
            <a:extLst>
              <a:ext uri="{FF2B5EF4-FFF2-40B4-BE49-F238E27FC236}">
                <a16:creationId xmlns:a16="http://schemas.microsoft.com/office/drawing/2014/main" id="{C92D60A7-6AC2-476B-85F2-D77CB5789D36}"/>
              </a:ext>
            </a:extLst>
          </p:cNvPr>
          <p:cNvSpPr>
            <a:spLocks noGrp="1"/>
          </p:cNvSpPr>
          <p:nvPr>
            <p:ph type="body" sz="quarter" idx="30" hasCustomPrompt="1"/>
          </p:nvPr>
        </p:nvSpPr>
        <p:spPr>
          <a:xfrm>
            <a:off x="6431709"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Text Placeholder 38">
            <a:extLst>
              <a:ext uri="{FF2B5EF4-FFF2-40B4-BE49-F238E27FC236}">
                <a16:creationId xmlns:a16="http://schemas.microsoft.com/office/drawing/2014/main" id="{E4D14BAF-BBA6-472C-8106-972F8A5E6FCA}"/>
              </a:ext>
            </a:extLst>
          </p:cNvPr>
          <p:cNvSpPr>
            <a:spLocks noGrp="1"/>
          </p:cNvSpPr>
          <p:nvPr>
            <p:ph type="body" sz="quarter" idx="31" hasCustomPrompt="1"/>
          </p:nvPr>
        </p:nvSpPr>
        <p:spPr>
          <a:xfrm>
            <a:off x="8783457"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362717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Images Staggered">
    <p:spTree>
      <p:nvGrpSpPr>
        <p:cNvPr id="1" name=""/>
        <p:cNvGrpSpPr/>
        <p:nvPr/>
      </p:nvGrpSpPr>
      <p:grpSpPr>
        <a:xfrm>
          <a:off x="0" y="0"/>
          <a:ext cx="0" cy="0"/>
          <a:chOff x="0" y="0"/>
          <a:chExt cx="0" cy="0"/>
        </a:xfrm>
      </p:grpSpPr>
      <p:sp>
        <p:nvSpPr>
          <p:cNvPr id="2" name="Title 1"/>
          <p:cNvSpPr>
            <a:spLocks noGrp="1"/>
          </p:cNvSpPr>
          <p:nvPr>
            <p:ph type="title"/>
          </p:nvPr>
        </p:nvSpPr>
        <p:spPr>
          <a:xfrm>
            <a:off x="1009332" y="3444240"/>
            <a:ext cx="4057016" cy="3413760"/>
          </a:xfrm>
        </p:spPr>
        <p:txBody>
          <a:bodyPr anchor="ctr" anchorCtr="0"/>
          <a:lstStyle/>
          <a:p>
            <a:r>
              <a:rPr lang="en-US"/>
              <a:t>Click to edit Master title style</a:t>
            </a:r>
          </a:p>
        </p:txBody>
      </p:sp>
      <p:sp>
        <p:nvSpPr>
          <p:cNvPr id="6" name="Picture Placeholder 8"/>
          <p:cNvSpPr>
            <a:spLocks noGrp="1"/>
          </p:cNvSpPr>
          <p:nvPr>
            <p:ph type="pic" sz="quarter" idx="14" hasCustomPrompt="1"/>
          </p:nvPr>
        </p:nvSpPr>
        <p:spPr>
          <a:xfrm>
            <a:off x="3037840" y="0"/>
            <a:ext cx="3058160" cy="344424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5" name="Picture Placeholder 8"/>
          <p:cNvSpPr>
            <a:spLocks noGrp="1"/>
          </p:cNvSpPr>
          <p:nvPr>
            <p:ph type="pic" sz="quarter" idx="13" hasCustomPrompt="1"/>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hasCustomPrompt="1"/>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insert photo (this text will not appear in presentation mode)</a:t>
            </a:r>
          </a:p>
        </p:txBody>
      </p:sp>
      <p:sp>
        <p:nvSpPr>
          <p:cNvPr id="7" name="Text Placeholder 3">
            <a:extLst>
              <a:ext uri="{FF2B5EF4-FFF2-40B4-BE49-F238E27FC236}">
                <a16:creationId xmlns:a16="http://schemas.microsoft.com/office/drawing/2014/main" id="{0B5C2248-71C6-4907-86BB-94F087D908AA}"/>
              </a:ext>
            </a:extLst>
          </p:cNvPr>
          <p:cNvSpPr>
            <a:spLocks noGrp="1"/>
          </p:cNvSpPr>
          <p:nvPr>
            <p:ph type="body" sz="quarter" idx="18" hasCustomPrompt="1"/>
          </p:nvPr>
        </p:nvSpPr>
        <p:spPr>
          <a:xfrm>
            <a:off x="7094551" y="0"/>
            <a:ext cx="4137556" cy="3429000"/>
          </a:xfrm>
        </p:spPr>
        <p:txBody>
          <a:bodyPr anchor="ctr" anchorCtr="0">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325484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Right - Narrow Block Lef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1016000" y="0"/>
            <a:ext cx="3058160" cy="6858000"/>
          </a:xfrm>
          <a:prstGeom prst="rect">
            <a:avLst/>
          </a:prstGeom>
          <a:solidFill>
            <a:schemeClr val="tx2"/>
          </a:soli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5067300" y="789710"/>
            <a:ext cx="6114221" cy="1406839"/>
          </a:xfrm>
        </p:spPr>
        <p:txBody>
          <a:bodyPr anchor="b" anchorCtr="0"/>
          <a:lstStyle/>
          <a:p>
            <a:r>
              <a:rPr lang="en-US"/>
              <a:t>Click to edit Master title style</a:t>
            </a:r>
          </a:p>
        </p:txBody>
      </p:sp>
      <p:sp>
        <p:nvSpPr>
          <p:cNvPr id="8" name="Text Placeholder 3">
            <a:extLst>
              <a:ext uri="{FF2B5EF4-FFF2-40B4-BE49-F238E27FC236}">
                <a16:creationId xmlns:a16="http://schemas.microsoft.com/office/drawing/2014/main" id="{F76545C7-52B4-48BA-8325-AE6ADF326ED4}"/>
              </a:ext>
            </a:extLst>
          </p:cNvPr>
          <p:cNvSpPr>
            <a:spLocks noGrp="1"/>
          </p:cNvSpPr>
          <p:nvPr>
            <p:ph type="body" sz="quarter" idx="18" hasCustomPrompt="1"/>
          </p:nvPr>
        </p:nvSpPr>
        <p:spPr>
          <a:xfrm>
            <a:off x="5067300" y="2597728"/>
            <a:ext cx="6114221" cy="3470564"/>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871733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Left - Title Above Block">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4"/>
            <a:ext cx="4067176" cy="1249845"/>
          </a:xfrm>
        </p:spPr>
        <p:txBody>
          <a:bodyPr/>
          <a:lstStyle/>
          <a:p>
            <a:r>
              <a:rPr lang="en-US"/>
              <a:t>Click to edit Master title style</a:t>
            </a:r>
          </a:p>
        </p:txBody>
      </p:sp>
      <p:sp>
        <p:nvSpPr>
          <p:cNvPr id="5" name="Picture Placeholder 8"/>
          <p:cNvSpPr>
            <a:spLocks noGrp="1"/>
          </p:cNvSpPr>
          <p:nvPr>
            <p:ph type="pic" sz="quarter" idx="13" hasCustomPrompt="1"/>
          </p:nvPr>
        </p:nvSpPr>
        <p:spPr>
          <a:xfrm>
            <a:off x="2028825" y="3429000"/>
            <a:ext cx="4067176" cy="3429000"/>
          </a:xfrm>
          <a:prstGeom prst="rect">
            <a:avLst/>
          </a:prstGeom>
          <a:solidFill>
            <a:schemeClr val="tx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6" name="Text Placeholder 3">
            <a:extLst>
              <a:ext uri="{FF2B5EF4-FFF2-40B4-BE49-F238E27FC236}">
                <a16:creationId xmlns:a16="http://schemas.microsoft.com/office/drawing/2014/main" id="{6A2D9993-96B7-4F61-8127-49372BACA4F2}"/>
              </a:ext>
            </a:extLst>
          </p:cNvPr>
          <p:cNvSpPr>
            <a:spLocks noGrp="1"/>
          </p:cNvSpPr>
          <p:nvPr>
            <p:ph type="body" sz="quarter" idx="18" hasCustomPrompt="1"/>
          </p:nvPr>
        </p:nvSpPr>
        <p:spPr>
          <a:xfrm>
            <a:off x="7197919" y="1206010"/>
            <a:ext cx="3879851" cy="501677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96668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10/16/2023</a:t>
            </a:r>
          </a:p>
        </p:txBody>
      </p:sp>
      <p:sp>
        <p:nvSpPr>
          <p:cNvPr id="8" name="Footer Placeholder 7"/>
          <p:cNvSpPr>
            <a:spLocks noGrp="1"/>
          </p:cNvSpPr>
          <p:nvPr>
            <p:ph type="ftr" sz="quarter" idx="11"/>
          </p:nvPr>
        </p:nvSpPr>
        <p:spPr/>
        <p:txBody>
          <a:bodyPr/>
          <a:lstStyle/>
          <a:p>
            <a:r>
              <a:rPr lang="en-US" dirty="0"/>
              <a:t>10/16/2023</a:t>
            </a:r>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13239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Left - Narrow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996237" y="946704"/>
            <a:ext cx="5991417" cy="1249845"/>
          </a:xfrm>
        </p:spPr>
        <p:txBody>
          <a:bodyPr anchor="b" anchorCtr="0"/>
          <a:lstStyle/>
          <a:p>
            <a:r>
              <a:rPr lang="en-US"/>
              <a:t>Click to edit Master title style</a:t>
            </a:r>
          </a:p>
        </p:txBody>
      </p:sp>
      <p:sp>
        <p:nvSpPr>
          <p:cNvPr id="5" name="Picture Placeholder 8"/>
          <p:cNvSpPr>
            <a:spLocks noGrp="1"/>
          </p:cNvSpPr>
          <p:nvPr>
            <p:ph type="pic" sz="quarter" idx="13" hasCustomPrompt="1"/>
          </p:nvPr>
        </p:nvSpPr>
        <p:spPr>
          <a:xfrm>
            <a:off x="8124823" y="0"/>
            <a:ext cx="4067176" cy="6858000"/>
          </a:xfrm>
          <a:prstGeom prst="rect">
            <a:avLst/>
          </a:prstGeom>
          <a:solidFill>
            <a:schemeClr val="tx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*OPTIONAL* Click icon to insert photo </a:t>
            </a:r>
            <a:br>
              <a:rPr lang="en-US"/>
            </a:br>
            <a:r>
              <a:rPr lang="en-US"/>
              <a:t>(this text will not appear in presentation mode)</a:t>
            </a:r>
          </a:p>
        </p:txBody>
      </p:sp>
      <p:sp>
        <p:nvSpPr>
          <p:cNvPr id="6" name="Text Placeholder 3">
            <a:extLst>
              <a:ext uri="{FF2B5EF4-FFF2-40B4-BE49-F238E27FC236}">
                <a16:creationId xmlns:a16="http://schemas.microsoft.com/office/drawing/2014/main" id="{65011AF5-4E5D-4C3C-86E8-9F3CA954AADA}"/>
              </a:ext>
            </a:extLst>
          </p:cNvPr>
          <p:cNvSpPr>
            <a:spLocks noGrp="1"/>
          </p:cNvSpPr>
          <p:nvPr>
            <p:ph type="body" sz="quarter" idx="18" hasCustomPrompt="1"/>
          </p:nvPr>
        </p:nvSpPr>
        <p:spPr>
          <a:xfrm>
            <a:off x="1003852" y="2769251"/>
            <a:ext cx="5991416" cy="3249413"/>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331300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Heading with Block">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FE9F0-BA58-4BBD-AE85-AB147AA6B769}"/>
              </a:ext>
            </a:extLst>
          </p:cNvPr>
          <p:cNvSpPr>
            <a:spLocks noGrp="1"/>
          </p:cNvSpPr>
          <p:nvPr>
            <p:ph type="sldNum" sz="quarter" idx="10"/>
          </p:nvPr>
        </p:nvSpPr>
        <p:spPr/>
        <p:txBody>
          <a:bodyPr/>
          <a:lstStyle/>
          <a:p>
            <a:fld id="{0969892B-6FB2-445D-B6A4-8332FBFF141C}" type="slidenum">
              <a:rPr lang="en-US" smtClean="0"/>
              <a:pPr/>
              <a:t>‹#›</a:t>
            </a:fld>
            <a:endParaRPr lang="en-US"/>
          </a:p>
        </p:txBody>
      </p:sp>
      <p:sp>
        <p:nvSpPr>
          <p:cNvPr id="8" name="Picture Placeholder 8">
            <a:extLst>
              <a:ext uri="{FF2B5EF4-FFF2-40B4-BE49-F238E27FC236}">
                <a16:creationId xmlns:a16="http://schemas.microsoft.com/office/drawing/2014/main" id="{287AE1ED-33FF-4C21-9E2D-A9D2A44177AC}"/>
              </a:ext>
            </a:extLst>
          </p:cNvPr>
          <p:cNvSpPr>
            <a:spLocks noGrp="1"/>
          </p:cNvSpPr>
          <p:nvPr>
            <p:ph type="pic" sz="quarter" idx="15" hasCustomPrompt="1"/>
          </p:nvPr>
        </p:nvSpPr>
        <p:spPr>
          <a:xfrm>
            <a:off x="6096001" y="-30480"/>
            <a:ext cx="6085840" cy="6888480"/>
          </a:xfrm>
          <a:prstGeom prst="rect">
            <a:avLst/>
          </a:prstGeom>
          <a:solidFill>
            <a:schemeClr val="tx2"/>
          </a:solidFill>
          <a:ln>
            <a:noFill/>
          </a:ln>
        </p:spPr>
        <p:txBody>
          <a:bodyPr wrap="square" anchor="ctr">
            <a:noAutofit/>
          </a:bodyPr>
          <a:lstStyle>
            <a:lvl1pPr algn="ctr">
              <a:lnSpc>
                <a:spcPct val="100000"/>
              </a:lnSpc>
              <a:defRPr sz="2000" i="0">
                <a:solidFill>
                  <a:schemeClr val="bg2"/>
                </a:solidFill>
              </a:defRPr>
            </a:lvl1pPr>
          </a:lstStyle>
          <a:p>
            <a:r>
              <a:rPr lang="en-US"/>
              <a:t>*OPTIONAL* Click icon to insert photo </a:t>
            </a:r>
            <a:br>
              <a:rPr lang="en-US"/>
            </a:br>
            <a:r>
              <a:rPr lang="en-US"/>
              <a:t>(this text will not appear in presentation mode)</a:t>
            </a:r>
          </a:p>
        </p:txBody>
      </p:sp>
      <p:sp>
        <p:nvSpPr>
          <p:cNvPr id="9" name="Title 1">
            <a:extLst>
              <a:ext uri="{FF2B5EF4-FFF2-40B4-BE49-F238E27FC236}">
                <a16:creationId xmlns:a16="http://schemas.microsoft.com/office/drawing/2014/main" id="{9DCE877B-ADBD-47CC-9DCB-676BF6E95BAF}"/>
              </a:ext>
            </a:extLst>
          </p:cNvPr>
          <p:cNvSpPr>
            <a:spLocks noGrp="1"/>
          </p:cNvSpPr>
          <p:nvPr>
            <p:ph type="title"/>
          </p:nvPr>
        </p:nvSpPr>
        <p:spPr>
          <a:xfrm>
            <a:off x="1024971" y="1175303"/>
            <a:ext cx="10146612" cy="1647411"/>
          </a:xfrm>
          <a:effectLst>
            <a:outerShdw blurRad="139700" dist="50800" dir="5400000" algn="t" rotWithShape="0">
              <a:prstClr val="black">
                <a:alpha val="14000"/>
              </a:prstClr>
            </a:outerShdw>
          </a:effectLst>
        </p:spPr>
        <p:txBody>
          <a:bodyPr/>
          <a:lstStyle>
            <a:lvl1pPr>
              <a:defRPr sz="12000" b="1" i="0">
                <a:solidFill>
                  <a:schemeClr val="accent1"/>
                </a:solidFill>
                <a:latin typeface="+mj-lt"/>
                <a:ea typeface="Montserrat Black" charset="0"/>
                <a:cs typeface="Montserrat Black" charset="0"/>
              </a:defRPr>
            </a:lvl1pPr>
          </a:lstStyle>
          <a:p>
            <a:r>
              <a:rPr lang="en-US"/>
              <a:t>Click to edit Master title style</a:t>
            </a:r>
          </a:p>
        </p:txBody>
      </p:sp>
      <p:sp>
        <p:nvSpPr>
          <p:cNvPr id="10" name="Text Placeholder 3">
            <a:extLst>
              <a:ext uri="{FF2B5EF4-FFF2-40B4-BE49-F238E27FC236}">
                <a16:creationId xmlns:a16="http://schemas.microsoft.com/office/drawing/2014/main" id="{4C7EA147-7124-4592-947A-9072059DFD28}"/>
              </a:ext>
            </a:extLst>
          </p:cNvPr>
          <p:cNvSpPr>
            <a:spLocks noGrp="1"/>
          </p:cNvSpPr>
          <p:nvPr>
            <p:ph type="body" sz="quarter" idx="18" hasCustomPrompt="1"/>
          </p:nvPr>
        </p:nvSpPr>
        <p:spPr>
          <a:xfrm>
            <a:off x="1003852" y="3429000"/>
            <a:ext cx="4141355" cy="2535072"/>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589110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 Dark 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a:p>
        </p:txBody>
      </p:sp>
      <p:sp>
        <p:nvSpPr>
          <p:cNvPr id="4" name="Rectangle 3">
            <a:extLst>
              <a:ext uri="{FF2B5EF4-FFF2-40B4-BE49-F238E27FC236}">
                <a16:creationId xmlns:a16="http://schemas.microsoft.com/office/drawing/2014/main" id="{4E07A530-64AB-4D9E-8E0E-7F298B086FA8}"/>
              </a:ext>
            </a:extLst>
          </p:cNvPr>
          <p:cNvSpPr/>
          <p:nvPr/>
        </p:nvSpPr>
        <p:spPr>
          <a:xfrm>
            <a:off x="1227693" y="740231"/>
            <a:ext cx="10964307" cy="61177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Freeform 16">
            <a:extLst>
              <a:ext uri="{FF2B5EF4-FFF2-40B4-BE49-F238E27FC236}">
                <a16:creationId xmlns:a16="http://schemas.microsoft.com/office/drawing/2014/main" id="{3744CC5F-1AF2-44A3-A943-755E519DB23C}"/>
              </a:ext>
            </a:extLst>
          </p:cNvPr>
          <p:cNvSpPr/>
          <p:nvPr/>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bg2"/>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12" name="Text Placeholder 11">
            <a:extLst>
              <a:ext uri="{FF2B5EF4-FFF2-40B4-BE49-F238E27FC236}">
                <a16:creationId xmlns:a16="http://schemas.microsoft.com/office/drawing/2014/main" id="{19C20D9C-30E0-4378-AE4D-0625BF5BAC9F}"/>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bg2"/>
                </a:solidFill>
              </a:defRPr>
            </a:lvl1pPr>
          </a:lstStyle>
          <a:p>
            <a:pPr lvl="0"/>
            <a:r>
              <a:rPr lang="en-US"/>
              <a:t>Name</a:t>
            </a:r>
          </a:p>
          <a:p>
            <a:pPr lvl="0"/>
            <a:r>
              <a:rPr lang="en-US"/>
              <a:t>Title</a:t>
            </a:r>
          </a:p>
        </p:txBody>
      </p:sp>
      <p:sp>
        <p:nvSpPr>
          <p:cNvPr id="8" name="Rectangle 7">
            <a:extLst>
              <a:ext uri="{FF2B5EF4-FFF2-40B4-BE49-F238E27FC236}">
                <a16:creationId xmlns:a16="http://schemas.microsoft.com/office/drawing/2014/main" id="{8BE051A4-444D-4AE9-AE41-4146AB9E2A0B}"/>
              </a:ext>
            </a:extLst>
          </p:cNvPr>
          <p:cNvSpPr/>
          <p:nvPr userDrawn="1"/>
        </p:nvSpPr>
        <p:spPr>
          <a:xfrm>
            <a:off x="1227693" y="740231"/>
            <a:ext cx="10964307" cy="61177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Freeform 16">
            <a:extLst>
              <a:ext uri="{FF2B5EF4-FFF2-40B4-BE49-F238E27FC236}">
                <a16:creationId xmlns:a16="http://schemas.microsoft.com/office/drawing/2014/main" id="{69F99DA3-C0A8-45C6-93B6-6576A9BA82F5}"/>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a:p>
        </p:txBody>
      </p:sp>
      <p:pic>
        <p:nvPicPr>
          <p:cNvPr id="11" name="Graphic 10" descr="Open quotation mark">
            <a:extLst>
              <a:ext uri="{FF2B5EF4-FFF2-40B4-BE49-F238E27FC236}">
                <a16:creationId xmlns:a16="http://schemas.microsoft.com/office/drawing/2014/main" id="{D6A8A1A5-2A5B-4296-AC76-6506333DB6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659" y="1132500"/>
            <a:ext cx="914400" cy="914400"/>
          </a:xfrm>
          <a:prstGeom prst="rect">
            <a:avLst/>
          </a:prstGeom>
        </p:spPr>
      </p:pic>
    </p:spTree>
    <p:extLst>
      <p:ext uri="{BB962C8B-B14F-4D97-AF65-F5344CB8AC3E}">
        <p14:creationId xmlns:p14="http://schemas.microsoft.com/office/powerpoint/2010/main" val="3206801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 Gre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a:p>
        </p:txBody>
      </p:sp>
      <p:sp>
        <p:nvSpPr>
          <p:cNvPr id="4" name="Rectangle 3">
            <a:extLst>
              <a:ext uri="{FF2B5EF4-FFF2-40B4-BE49-F238E27FC236}">
                <a16:creationId xmlns:a16="http://schemas.microsoft.com/office/drawing/2014/main" id="{4E07A530-64AB-4D9E-8E0E-7F298B086FA8}"/>
              </a:ext>
            </a:extLst>
          </p:cNvPr>
          <p:cNvSpPr/>
          <p:nvPr/>
        </p:nvSpPr>
        <p:spPr>
          <a:xfrm>
            <a:off x="1227693" y="740231"/>
            <a:ext cx="10964307" cy="61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Freeform 16">
            <a:extLst>
              <a:ext uri="{FF2B5EF4-FFF2-40B4-BE49-F238E27FC236}">
                <a16:creationId xmlns:a16="http://schemas.microsoft.com/office/drawing/2014/main" id="{3744CC5F-1AF2-44A3-A943-755E519DB23C}"/>
              </a:ext>
            </a:extLst>
          </p:cNvPr>
          <p:cNvSpPr/>
          <p:nvPr/>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tx1"/>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8" name="Text Placeholder 11">
            <a:extLst>
              <a:ext uri="{FF2B5EF4-FFF2-40B4-BE49-F238E27FC236}">
                <a16:creationId xmlns:a16="http://schemas.microsoft.com/office/drawing/2014/main" id="{A98849E3-096E-4208-8CC8-C34296CDC37D}"/>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tx1"/>
                </a:solidFill>
              </a:defRPr>
            </a:lvl1pPr>
          </a:lstStyle>
          <a:p>
            <a:pPr lvl="0"/>
            <a:r>
              <a:rPr lang="en-US"/>
              <a:t>Name</a:t>
            </a:r>
          </a:p>
          <a:p>
            <a:pPr lvl="0"/>
            <a:r>
              <a:rPr lang="en-US"/>
              <a:t>Title</a:t>
            </a:r>
          </a:p>
        </p:txBody>
      </p:sp>
      <p:sp>
        <p:nvSpPr>
          <p:cNvPr id="9" name="Rectangle 8">
            <a:extLst>
              <a:ext uri="{FF2B5EF4-FFF2-40B4-BE49-F238E27FC236}">
                <a16:creationId xmlns:a16="http://schemas.microsoft.com/office/drawing/2014/main" id="{0F88020C-2042-4563-95B9-9DA9C0A94C87}"/>
              </a:ext>
            </a:extLst>
          </p:cNvPr>
          <p:cNvSpPr/>
          <p:nvPr userDrawn="1"/>
        </p:nvSpPr>
        <p:spPr>
          <a:xfrm>
            <a:off x="1227693" y="740231"/>
            <a:ext cx="10964307" cy="61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Freeform 16">
            <a:extLst>
              <a:ext uri="{FF2B5EF4-FFF2-40B4-BE49-F238E27FC236}">
                <a16:creationId xmlns:a16="http://schemas.microsoft.com/office/drawing/2014/main" id="{B64E7A92-A588-4A8D-82DD-2D1929A89C46}"/>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a:p>
        </p:txBody>
      </p:sp>
      <p:pic>
        <p:nvPicPr>
          <p:cNvPr id="12" name="Graphic 11" descr="Open quotation mark">
            <a:extLst>
              <a:ext uri="{FF2B5EF4-FFF2-40B4-BE49-F238E27FC236}">
                <a16:creationId xmlns:a16="http://schemas.microsoft.com/office/drawing/2014/main" id="{9DB53F02-1F69-4458-B3C6-0A25F0695E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659" y="1132500"/>
            <a:ext cx="914400" cy="914400"/>
          </a:xfrm>
          <a:prstGeom prst="rect">
            <a:avLst/>
          </a:prstGeom>
        </p:spPr>
      </p:pic>
    </p:spTree>
    <p:extLst>
      <p:ext uri="{BB962C8B-B14F-4D97-AF65-F5344CB8AC3E}">
        <p14:creationId xmlns:p14="http://schemas.microsoft.com/office/powerpoint/2010/main" val="4050084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ideo">
    <p:bg>
      <p:bgPr>
        <a:solidFill>
          <a:srgbClr val="023B4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501926" y="1015634"/>
            <a:ext cx="2779755" cy="2743566"/>
          </a:xfrm>
        </p:spPr>
        <p:txBody>
          <a:bodyPr/>
          <a:lstStyle>
            <a:lvl1pPr>
              <a:defRPr>
                <a:solidFill>
                  <a:schemeClr val="bg2"/>
                </a:solidFill>
              </a:defRPr>
            </a:lvl1pPr>
          </a:lstStyle>
          <a:p>
            <a:r>
              <a:rPr lang="en-US"/>
              <a:t>Click to edit Master title style</a:t>
            </a:r>
          </a:p>
        </p:txBody>
      </p:sp>
      <p:sp>
        <p:nvSpPr>
          <p:cNvPr id="3" name="Media Placeholder 2">
            <a:extLst>
              <a:ext uri="{FF2B5EF4-FFF2-40B4-BE49-F238E27FC236}">
                <a16:creationId xmlns:a16="http://schemas.microsoft.com/office/drawing/2014/main" id="{CFA13D58-9B92-4269-BFB0-4891231F7213}"/>
              </a:ext>
            </a:extLst>
          </p:cNvPr>
          <p:cNvSpPr>
            <a:spLocks noGrp="1"/>
          </p:cNvSpPr>
          <p:nvPr>
            <p:ph type="media" sz="quarter" idx="16" hasCustomPrompt="1"/>
          </p:nvPr>
        </p:nvSpPr>
        <p:spPr>
          <a:xfrm>
            <a:off x="3698241" y="601902"/>
            <a:ext cx="7909617" cy="5654196"/>
          </a:xfrm>
          <a:prstGeom prst="rect">
            <a:avLst/>
          </a:prstGeom>
          <a:gradFill>
            <a:gsLst>
              <a:gs pos="0">
                <a:schemeClr val="tx1">
                  <a:alpha val="40000"/>
                </a:schemeClr>
              </a:gs>
              <a:gs pos="99000">
                <a:schemeClr val="tx1">
                  <a:alpha val="20000"/>
                </a:schemeClr>
              </a:gs>
            </a:gsLst>
            <a:lin ang="5400000" scaled="1"/>
          </a:gradFill>
        </p:spPr>
        <p:txBody>
          <a:bodyPr anchor="ctr">
            <a:normAutofit/>
          </a:bodyPr>
          <a:lstStyle>
            <a:lvl1pPr algn="ctr">
              <a:defRPr sz="1800"/>
            </a:lvl1pPr>
          </a:lstStyle>
          <a:p>
            <a:r>
              <a:rPr lang="en-US"/>
              <a:t>Click icon to insert video</a:t>
            </a:r>
          </a:p>
        </p:txBody>
      </p:sp>
      <p:sp>
        <p:nvSpPr>
          <p:cNvPr id="4" name="Slide Number Placeholder 3">
            <a:extLst>
              <a:ext uri="{FF2B5EF4-FFF2-40B4-BE49-F238E27FC236}">
                <a16:creationId xmlns:a16="http://schemas.microsoft.com/office/drawing/2014/main" id="{D908FA19-28B5-4BB6-9153-2F0A0ECE8548}"/>
              </a:ext>
            </a:extLst>
          </p:cNvPr>
          <p:cNvSpPr>
            <a:spLocks noGrp="1"/>
          </p:cNvSpPr>
          <p:nvPr>
            <p:ph type="sldNum" sz="quarter" idx="17"/>
          </p:nvPr>
        </p:nvSpPr>
        <p:spPr/>
        <p:txBody>
          <a:bodyPr/>
          <a:lstStyle/>
          <a:p>
            <a:fld id="{0969892B-6FB2-445D-B6A4-8332FBFF141C}" type="slidenum">
              <a:rPr lang="en-US" smtClean="0"/>
              <a:pPr/>
              <a:t>‹#›</a:t>
            </a:fld>
            <a:endParaRPr lang="en-US"/>
          </a:p>
        </p:txBody>
      </p:sp>
    </p:spTree>
    <p:extLst>
      <p:ext uri="{BB962C8B-B14F-4D97-AF65-F5344CB8AC3E}">
        <p14:creationId xmlns:p14="http://schemas.microsoft.com/office/powerpoint/2010/main" val="1265513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9421" y="946704"/>
            <a:ext cx="4066580"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a:t>Click icon to add picture</a:t>
            </a:r>
          </a:p>
        </p:txBody>
      </p:sp>
    </p:spTree>
    <p:extLst>
      <p:ext uri="{BB962C8B-B14F-4D97-AF65-F5344CB8AC3E}">
        <p14:creationId xmlns:p14="http://schemas.microsoft.com/office/powerpoint/2010/main" val="117578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4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98960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52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10/16/2023</a:t>
            </a:r>
            <a:endParaRPr lang="en-US" dirty="0"/>
          </a:p>
        </p:txBody>
      </p:sp>
      <p:sp>
        <p:nvSpPr>
          <p:cNvPr id="6" name="Footer Placeholder 5"/>
          <p:cNvSpPr>
            <a:spLocks noGrp="1"/>
          </p:cNvSpPr>
          <p:nvPr>
            <p:ph type="ftr" sz="quarter" idx="11"/>
          </p:nvPr>
        </p:nvSpPr>
        <p:spPr/>
        <p:txBody>
          <a:bodyPr/>
          <a:lstStyle/>
          <a:p>
            <a:r>
              <a:rPr lang="en-US"/>
              <a:t>10/16/2023</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74172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10/16/2023</a:t>
            </a:r>
          </a:p>
        </p:txBody>
      </p:sp>
      <p:sp>
        <p:nvSpPr>
          <p:cNvPr id="4" name="Footer Placeholder 3"/>
          <p:cNvSpPr>
            <a:spLocks noGrp="1"/>
          </p:cNvSpPr>
          <p:nvPr>
            <p:ph type="ftr" sz="quarter" idx="11"/>
          </p:nvPr>
        </p:nvSpPr>
        <p:spPr/>
        <p:txBody>
          <a:bodyPr/>
          <a:lstStyle/>
          <a:p>
            <a:r>
              <a:rPr lang="en-US" dirty="0"/>
              <a:t>10/16/2023</a:t>
            </a:r>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8543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10/16/2023</a:t>
            </a:r>
            <a:endParaRPr lang="en-US" dirty="0"/>
          </a:p>
        </p:txBody>
      </p:sp>
      <p:sp>
        <p:nvSpPr>
          <p:cNvPr id="8" name="Footer Placeholder 7"/>
          <p:cNvSpPr>
            <a:spLocks noGrp="1"/>
          </p:cNvSpPr>
          <p:nvPr>
            <p:ph type="ftr" sz="quarter" idx="11"/>
          </p:nvPr>
        </p:nvSpPr>
        <p:spPr/>
        <p:txBody>
          <a:bodyPr/>
          <a:lstStyle/>
          <a:p>
            <a:r>
              <a:rPr lang="en-US"/>
              <a:t>10/16/2023</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46420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10/16/2023</a:t>
            </a:r>
            <a:endParaRPr lang="en-US" dirty="0"/>
          </a:p>
        </p:txBody>
      </p:sp>
      <p:sp>
        <p:nvSpPr>
          <p:cNvPr id="5" name="Footer Placeholder 3"/>
          <p:cNvSpPr>
            <a:spLocks noGrp="1"/>
          </p:cNvSpPr>
          <p:nvPr>
            <p:ph type="ftr" sz="quarter" idx="11"/>
          </p:nvPr>
        </p:nvSpPr>
        <p:spPr/>
        <p:txBody>
          <a:bodyPr/>
          <a:lstStyle/>
          <a:p>
            <a:r>
              <a:rPr lang="en-US"/>
              <a:t>10/16/2023</a:t>
            </a:r>
            <a:endParaRPr lang="en-US" dirty="0"/>
          </a:p>
        </p:txBody>
      </p:sp>
      <p:sp>
        <p:nvSpPr>
          <p:cNvPr id="6" name="Slide Number Placeholder 4"/>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2126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10/16/2023</a:t>
            </a:r>
            <a:endParaRPr lang="en-US" dirty="0"/>
          </a:p>
        </p:txBody>
      </p:sp>
      <p:sp>
        <p:nvSpPr>
          <p:cNvPr id="5" name="Footer Placeholder 2"/>
          <p:cNvSpPr>
            <a:spLocks noGrp="1"/>
          </p:cNvSpPr>
          <p:nvPr>
            <p:ph type="ftr" sz="quarter" idx="11"/>
          </p:nvPr>
        </p:nvSpPr>
        <p:spPr/>
        <p:txBody>
          <a:bodyPr/>
          <a:lstStyle/>
          <a:p>
            <a:r>
              <a:rPr lang="en-US"/>
              <a:t>10/16/2023</a:t>
            </a:r>
            <a:endParaRPr lang="en-US" dirty="0"/>
          </a:p>
        </p:txBody>
      </p:sp>
      <p:sp>
        <p:nvSpPr>
          <p:cNvPr id="6" name="Slide Number Placeholder 3"/>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12849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10/16/2023</a:t>
            </a:r>
            <a:endParaRPr lang="en-US" dirty="0"/>
          </a:p>
        </p:txBody>
      </p:sp>
      <p:sp>
        <p:nvSpPr>
          <p:cNvPr id="5" name="Footer Placeholder 5"/>
          <p:cNvSpPr>
            <a:spLocks noGrp="1"/>
          </p:cNvSpPr>
          <p:nvPr>
            <p:ph type="ftr" sz="quarter" idx="11"/>
          </p:nvPr>
        </p:nvSpPr>
        <p:spPr/>
        <p:txBody>
          <a:bodyPr/>
          <a:lstStyle/>
          <a:p>
            <a:r>
              <a:rPr lang="en-US"/>
              <a:t>10/16/2023</a:t>
            </a:r>
            <a:endParaRPr lang="en-US" dirty="0"/>
          </a:p>
        </p:txBody>
      </p:sp>
      <p:sp>
        <p:nvSpPr>
          <p:cNvPr id="6"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04153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10/16/2023</a:t>
            </a:r>
            <a:endParaRPr lang="en-US" dirty="0"/>
          </a:p>
        </p:txBody>
      </p:sp>
      <p:sp>
        <p:nvSpPr>
          <p:cNvPr id="6" name="Footer Placeholder 5"/>
          <p:cNvSpPr>
            <a:spLocks noGrp="1"/>
          </p:cNvSpPr>
          <p:nvPr>
            <p:ph type="ftr" sz="quarter" idx="11"/>
          </p:nvPr>
        </p:nvSpPr>
        <p:spPr/>
        <p:txBody>
          <a:bodyPr/>
          <a:lstStyle/>
          <a:p>
            <a:r>
              <a:rPr lang="en-US"/>
              <a:t>10/16/2023</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75541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10/16/2023</a:t>
            </a:r>
            <a:endParaRPr lang="en-US" dirty="0"/>
          </a:p>
        </p:txBody>
      </p:sp>
      <p:sp>
        <p:nvSpPr>
          <p:cNvPr id="6" name="Footer Placeholder 5"/>
          <p:cNvSpPr>
            <a:spLocks noGrp="1"/>
          </p:cNvSpPr>
          <p:nvPr>
            <p:ph type="ftr" sz="quarter" idx="11"/>
          </p:nvPr>
        </p:nvSpPr>
        <p:spPr/>
        <p:txBody>
          <a:bodyPr/>
          <a:lstStyle/>
          <a:p>
            <a:r>
              <a:rPr lang="en-US"/>
              <a:t>10/16/2023</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1355925510"/>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410086268"/>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59649279"/>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3401566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10/16/2023</a:t>
            </a:r>
            <a:endParaRPr lang="en-US" dirty="0"/>
          </a:p>
        </p:txBody>
      </p:sp>
      <p:sp>
        <p:nvSpPr>
          <p:cNvPr id="4"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179203390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10/16/2023</a:t>
            </a:r>
          </a:p>
        </p:txBody>
      </p:sp>
      <p:sp>
        <p:nvSpPr>
          <p:cNvPr id="3" name="Footer Placeholder 2"/>
          <p:cNvSpPr>
            <a:spLocks noGrp="1"/>
          </p:cNvSpPr>
          <p:nvPr>
            <p:ph type="ftr" sz="quarter" idx="11"/>
          </p:nvPr>
        </p:nvSpPr>
        <p:spPr/>
        <p:txBody>
          <a:bodyPr/>
          <a:lstStyle/>
          <a:p>
            <a:r>
              <a:rPr lang="en-US" dirty="0"/>
              <a:t>10/16/2023</a:t>
            </a:r>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62135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10/16/2023</a:t>
            </a:r>
            <a:endParaRPr lang="en-US" dirty="0"/>
          </a:p>
        </p:txBody>
      </p:sp>
      <p:sp>
        <p:nvSpPr>
          <p:cNvPr id="4"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4236105411"/>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21305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5309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10/16/2023</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2813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r>
              <a:rPr lang="en-US"/>
              <a:t>10/16/2023</a:t>
            </a:r>
            <a:endParaRPr lang="en-US" dirty="0"/>
          </a:p>
        </p:txBody>
      </p:sp>
      <p:sp>
        <p:nvSpPr>
          <p:cNvPr id="5" name="Footer Placeholder 4"/>
          <p:cNvSpPr>
            <a:spLocks noGrp="1"/>
          </p:cNvSpPr>
          <p:nvPr>
            <p:ph type="ftr" sz="quarter" idx="11"/>
          </p:nvPr>
        </p:nvSpPr>
        <p:spPr/>
        <p:txBody>
          <a:bodyPr/>
          <a:lstStyle>
            <a:lvl1pPr>
              <a:defRPr sz="1200"/>
            </a:lvl1p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657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4586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10/16/2023</a:t>
            </a:r>
            <a:endParaRPr lang="en-US" dirty="0"/>
          </a:p>
        </p:txBody>
      </p:sp>
      <p:sp>
        <p:nvSpPr>
          <p:cNvPr id="6" name="Footer Placeholder 5"/>
          <p:cNvSpPr>
            <a:spLocks noGrp="1"/>
          </p:cNvSpPr>
          <p:nvPr>
            <p:ph type="ftr" sz="quarter" idx="11"/>
          </p:nvPr>
        </p:nvSpPr>
        <p:spPr/>
        <p:txBody>
          <a:bodyPr/>
          <a:lstStyle/>
          <a:p>
            <a:r>
              <a:rPr lang="en-US"/>
              <a:t>10/16/2023</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6618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10/16/2023</a:t>
            </a:r>
            <a:endParaRPr lang="en-US" dirty="0"/>
          </a:p>
        </p:txBody>
      </p:sp>
      <p:sp>
        <p:nvSpPr>
          <p:cNvPr id="8" name="Footer Placeholder 7"/>
          <p:cNvSpPr>
            <a:spLocks noGrp="1"/>
          </p:cNvSpPr>
          <p:nvPr>
            <p:ph type="ftr" sz="quarter" idx="11"/>
          </p:nvPr>
        </p:nvSpPr>
        <p:spPr/>
        <p:txBody>
          <a:bodyPr/>
          <a:lstStyle/>
          <a:p>
            <a:r>
              <a:rPr lang="en-US"/>
              <a:t>10/16/2023</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67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10/16/2023</a:t>
            </a:r>
            <a:endParaRPr lang="en-US" dirty="0"/>
          </a:p>
        </p:txBody>
      </p:sp>
      <p:sp>
        <p:nvSpPr>
          <p:cNvPr id="4" name="Footer Placeholder 3"/>
          <p:cNvSpPr>
            <a:spLocks noGrp="1"/>
          </p:cNvSpPr>
          <p:nvPr>
            <p:ph type="ftr" sz="quarter" idx="11"/>
          </p:nvPr>
        </p:nvSpPr>
        <p:spPr/>
        <p:txBody>
          <a:bodyPr/>
          <a:lstStyle/>
          <a:p>
            <a:r>
              <a:rPr lang="en-US"/>
              <a:t>10/16/2023</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5969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10/16/2023</a:t>
            </a:r>
            <a:endParaRPr lang="en-US" dirty="0"/>
          </a:p>
        </p:txBody>
      </p:sp>
      <p:sp>
        <p:nvSpPr>
          <p:cNvPr id="3" name="Footer Placeholder 2"/>
          <p:cNvSpPr>
            <a:spLocks noGrp="1"/>
          </p:cNvSpPr>
          <p:nvPr>
            <p:ph type="ftr" sz="quarter" idx="11"/>
          </p:nvPr>
        </p:nvSpPr>
        <p:spPr/>
        <p:txBody>
          <a:bodyPr/>
          <a:lstStyle/>
          <a:p>
            <a:r>
              <a:rPr lang="en-US"/>
              <a:t>10/16/2023</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181470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10/16/2023</a:t>
            </a:r>
          </a:p>
        </p:txBody>
      </p:sp>
      <p:sp>
        <p:nvSpPr>
          <p:cNvPr id="6" name="Footer Placeholder 5"/>
          <p:cNvSpPr>
            <a:spLocks noGrp="1"/>
          </p:cNvSpPr>
          <p:nvPr>
            <p:ph type="ftr" sz="quarter" idx="11"/>
          </p:nvPr>
        </p:nvSpPr>
        <p:spPr/>
        <p:txBody>
          <a:bodyPr/>
          <a:lstStyle/>
          <a:p>
            <a:r>
              <a:rPr lang="en-US" dirty="0"/>
              <a:t>10/16/2023</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4261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10/16/2023</a:t>
            </a:r>
            <a:endParaRPr lang="en-US" dirty="0"/>
          </a:p>
        </p:txBody>
      </p:sp>
      <p:sp>
        <p:nvSpPr>
          <p:cNvPr id="6" name="Footer Placeholder 5"/>
          <p:cNvSpPr>
            <a:spLocks noGrp="1"/>
          </p:cNvSpPr>
          <p:nvPr>
            <p:ph type="ftr" sz="quarter" idx="11"/>
          </p:nvPr>
        </p:nvSpPr>
        <p:spPr/>
        <p:txBody>
          <a:bodyPr/>
          <a:lstStyle/>
          <a:p>
            <a:r>
              <a:rPr lang="en-US"/>
              <a:t>10/16/2023</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80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r>
              <a:rPr lang="en-US"/>
              <a:t>10/16/2023</a:t>
            </a:r>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10/16/2023</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9CD8D479-8942-46E8-A226-A4E01F7A105C}" type="slidenum">
              <a:rPr lang="en-US" smtClean="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1541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4230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265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10/16/2023</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974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r>
              <a:rPr lang="en-US"/>
              <a:t>10/16/2023</a:t>
            </a:r>
            <a:endParaRPr lang="en-US" dirty="0"/>
          </a:p>
        </p:txBody>
      </p:sp>
      <p:sp>
        <p:nvSpPr>
          <p:cNvPr id="5" name="Footer Placeholder 4"/>
          <p:cNvSpPr>
            <a:spLocks noGrp="1"/>
          </p:cNvSpPr>
          <p:nvPr>
            <p:ph type="ftr" sz="quarter" idx="11"/>
          </p:nvPr>
        </p:nvSpPr>
        <p:spPr/>
        <p:txBody>
          <a:bodyPr/>
          <a:lstStyle>
            <a:lvl1pPr>
              <a:defRPr sz="1200"/>
            </a:lvl1p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3747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1608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10/16/2023</a:t>
            </a:r>
            <a:endParaRPr lang="en-US" dirty="0"/>
          </a:p>
        </p:txBody>
      </p:sp>
      <p:sp>
        <p:nvSpPr>
          <p:cNvPr id="6" name="Footer Placeholder 5"/>
          <p:cNvSpPr>
            <a:spLocks noGrp="1"/>
          </p:cNvSpPr>
          <p:nvPr>
            <p:ph type="ftr" sz="quarter" idx="11"/>
          </p:nvPr>
        </p:nvSpPr>
        <p:spPr/>
        <p:txBody>
          <a:bodyPr/>
          <a:lstStyle/>
          <a:p>
            <a:r>
              <a:rPr lang="en-US"/>
              <a:t>10/16/2023</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9346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10/16/2023</a:t>
            </a:r>
            <a:endParaRPr lang="en-US" dirty="0"/>
          </a:p>
        </p:txBody>
      </p:sp>
      <p:sp>
        <p:nvSpPr>
          <p:cNvPr id="8" name="Footer Placeholder 7"/>
          <p:cNvSpPr>
            <a:spLocks noGrp="1"/>
          </p:cNvSpPr>
          <p:nvPr>
            <p:ph type="ftr" sz="quarter" idx="11"/>
          </p:nvPr>
        </p:nvSpPr>
        <p:spPr/>
        <p:txBody>
          <a:bodyPr/>
          <a:lstStyle/>
          <a:p>
            <a:r>
              <a:rPr lang="en-US"/>
              <a:t>10/16/2023</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7366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10/16/2023</a:t>
            </a:r>
            <a:endParaRPr lang="en-US" dirty="0"/>
          </a:p>
        </p:txBody>
      </p:sp>
      <p:sp>
        <p:nvSpPr>
          <p:cNvPr id="4" name="Footer Placeholder 3"/>
          <p:cNvSpPr>
            <a:spLocks noGrp="1"/>
          </p:cNvSpPr>
          <p:nvPr>
            <p:ph type="ftr" sz="quarter" idx="11"/>
          </p:nvPr>
        </p:nvSpPr>
        <p:spPr/>
        <p:txBody>
          <a:bodyPr/>
          <a:lstStyle/>
          <a:p>
            <a:r>
              <a:rPr lang="en-US"/>
              <a:t>10/16/2023</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0934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10/16/2023</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sp>
        <p:nvSpPr>
          <p:cNvPr id="5" name="Date Placeholder 4"/>
          <p:cNvSpPr>
            <a:spLocks noGrp="1"/>
          </p:cNvSpPr>
          <p:nvPr>
            <p:ph type="dt" sz="half" idx="10"/>
          </p:nvPr>
        </p:nvSpPr>
        <p:spPr/>
        <p:txBody>
          <a:bodyPr/>
          <a:lstStyle/>
          <a:p>
            <a:r>
              <a:rPr lang="en-US" dirty="0"/>
              <a:t>10/16/2023</a:t>
            </a:r>
          </a:p>
        </p:txBody>
      </p:sp>
    </p:spTree>
    <p:extLst>
      <p:ext uri="{BB962C8B-B14F-4D97-AF65-F5344CB8AC3E}">
        <p14:creationId xmlns:p14="http://schemas.microsoft.com/office/powerpoint/2010/main" val="35720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10/16/2023</a:t>
            </a:r>
            <a:endParaRPr lang="en-US" dirty="0"/>
          </a:p>
        </p:txBody>
      </p:sp>
      <p:sp>
        <p:nvSpPr>
          <p:cNvPr id="3" name="Footer Placeholder 2"/>
          <p:cNvSpPr>
            <a:spLocks noGrp="1"/>
          </p:cNvSpPr>
          <p:nvPr>
            <p:ph type="ftr" sz="quarter" idx="11"/>
          </p:nvPr>
        </p:nvSpPr>
        <p:spPr/>
        <p:txBody>
          <a:bodyPr/>
          <a:lstStyle/>
          <a:p>
            <a:r>
              <a:rPr lang="en-US"/>
              <a:t>10/16/2023</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95441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10/16/2023</a:t>
            </a:r>
            <a:endParaRPr lang="en-US" dirty="0"/>
          </a:p>
        </p:txBody>
      </p:sp>
      <p:sp>
        <p:nvSpPr>
          <p:cNvPr id="6" name="Footer Placeholder 5"/>
          <p:cNvSpPr>
            <a:spLocks noGrp="1"/>
          </p:cNvSpPr>
          <p:nvPr>
            <p:ph type="ftr" sz="quarter" idx="11"/>
          </p:nvPr>
        </p:nvSpPr>
        <p:spPr/>
        <p:txBody>
          <a:bodyPr/>
          <a:lstStyle/>
          <a:p>
            <a:r>
              <a:rPr lang="en-US"/>
              <a:t>10/16/2023</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416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r>
              <a:rPr lang="en-US"/>
              <a:t>10/16/2023</a:t>
            </a:r>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10/16/2023</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9CD8D479-8942-46E8-A226-A4E01F7A105C}" type="slidenum">
              <a:rPr lang="en-US" smtClean="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4792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067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10/16/2023</a:t>
            </a:r>
            <a:endParaRPr lang="en-US" dirty="0"/>
          </a:p>
        </p:txBody>
      </p:sp>
      <p:sp>
        <p:nvSpPr>
          <p:cNvPr id="5" name="Footer Placeholder 4"/>
          <p:cNvSpPr>
            <a:spLocks noGrp="1"/>
          </p:cNvSpPr>
          <p:nvPr>
            <p:ph type="ftr" sz="quarter" idx="11"/>
          </p:nvPr>
        </p:nvSpPr>
        <p:spPr/>
        <p:txBody>
          <a:bodyPr/>
          <a:lstStyle/>
          <a:p>
            <a:r>
              <a:rPr lang="en-US"/>
              <a:t>10/16/2023</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74624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theme" Target="../theme/theme2.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3.xml"/><Relationship Id="rId3" Type="http://schemas.openxmlformats.org/officeDocument/2006/relationships/slideLayout" Target="../slideLayouts/slideLayout58.xml"/><Relationship Id="rId21" Type="http://schemas.openxmlformats.org/officeDocument/2006/relationships/image" Target="../media/image10.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9.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8.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2.jp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jp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10/16/2023</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10/16/2023</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D8D479-8942-46E8-A226-A4E01F7A105C}" type="slidenum">
              <a:rPr lang="en-US" smtClean="0"/>
              <a:pPr/>
              <a:t>‹#›</a:t>
            </a:fld>
            <a:endParaRPr lang="en-US" dirty="0"/>
          </a:p>
        </p:txBody>
      </p:sp>
      <p:sp>
        <p:nvSpPr>
          <p:cNvPr id="7" name="Rectangle 6">
            <a:extLst>
              <a:ext uri="{FF2B5EF4-FFF2-40B4-BE49-F238E27FC236}">
                <a16:creationId xmlns:a16="http://schemas.microsoft.com/office/drawing/2014/main" id="{409E1C47-81E2-495B-84D1-2CD155A8D9AA}"/>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3180736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6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3852" y="582389"/>
            <a:ext cx="10177669"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003853" y="2150286"/>
            <a:ext cx="10177671" cy="3793315"/>
          </a:xfrm>
          <a:prstGeom prst="rect">
            <a:avLst/>
          </a:prstGeom>
        </p:spPr>
        <p:txBody>
          <a:bodyPr vert="horz" lIns="0" tIns="0" rIns="0" bIns="0" rtlCol="0">
            <a:normAutofit/>
          </a:bodyPr>
          <a:lstStyle/>
          <a:p>
            <a:pPr lvl="0"/>
            <a:r>
              <a:rPr lang="en-US"/>
              <a:t>Edit Master text styles</a:t>
            </a:r>
          </a:p>
          <a:p>
            <a:pPr lvl="1"/>
            <a:r>
              <a:rPr lang="en-US"/>
              <a:t>Second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0352485-EC98-40BC-8A75-FB0358A46464}"/>
              </a:ext>
            </a:extLst>
          </p:cNvPr>
          <p:cNvSpPr>
            <a:spLocks noGrp="1"/>
          </p:cNvSpPr>
          <p:nvPr>
            <p:ph type="sldNum" sz="quarter" idx="4"/>
          </p:nvPr>
        </p:nvSpPr>
        <p:spPr>
          <a:xfrm>
            <a:off x="1" y="6356352"/>
            <a:ext cx="1003852" cy="365125"/>
          </a:xfrm>
          <a:prstGeom prst="rect">
            <a:avLst/>
          </a:prstGeom>
        </p:spPr>
        <p:txBody>
          <a:bodyPr vert="horz" lIns="91440" tIns="45720" rIns="91440" bIns="45720" rtlCol="0" anchor="ctr"/>
          <a:lstStyle>
            <a:lvl1pPr algn="ctr">
              <a:defRPr sz="800" b="1">
                <a:solidFill>
                  <a:schemeClr val="tx1"/>
                </a:solidFill>
              </a:defRPr>
            </a:lvl1pPr>
          </a:lstStyle>
          <a:p>
            <a:fld id="{0969892B-6FB2-445D-B6A4-8332FBFF141C}" type="slidenum">
              <a:rPr lang="en-US" smtClean="0"/>
              <a:pPr/>
              <a:t>‹#›</a:t>
            </a:fld>
            <a:endParaRPr lang="en-US"/>
          </a:p>
        </p:txBody>
      </p:sp>
    </p:spTree>
    <p:extLst>
      <p:ext uri="{BB962C8B-B14F-4D97-AF65-F5344CB8AC3E}">
        <p14:creationId xmlns:p14="http://schemas.microsoft.com/office/powerpoint/2010/main" val="19854188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Lst>
  <p:hf hdr="0" ftr="0" dt="0"/>
  <p:txStyles>
    <p:titleStyle>
      <a:lvl1pPr algn="l" defTabSz="914296" rtl="0" eaLnBrk="1" latinLnBrk="0" hangingPunct="1">
        <a:lnSpc>
          <a:spcPct val="100000"/>
        </a:lnSpc>
        <a:spcBef>
          <a:spcPct val="0"/>
        </a:spcBef>
        <a:buNone/>
        <a:defRPr sz="3600" b="1" i="0" kern="1200" spc="0" baseline="0">
          <a:solidFill>
            <a:schemeClr val="tx2"/>
          </a:solidFill>
          <a:latin typeface="+mj-lt"/>
          <a:ea typeface="Montserrat" charset="0"/>
          <a:cs typeface="Montserrat" charset="0"/>
        </a:defRPr>
      </a:lvl1pPr>
    </p:titleStyle>
    <p:bodyStyle>
      <a:lvl1pPr marL="0" indent="0" algn="l" defTabSz="914296"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0" indent="0" algn="l" defTabSz="914296" rtl="0" eaLnBrk="1" latinLnBrk="0" hangingPunct="1">
        <a:lnSpc>
          <a:spcPct val="100000"/>
        </a:lnSpc>
        <a:spcBef>
          <a:spcPts val="499"/>
        </a:spcBef>
        <a:buFont typeface="Arial" panose="020B0604020202020204" pitchFamily="34" charset="0"/>
        <a:buNone/>
        <a:defRPr sz="2200" kern="1200">
          <a:solidFill>
            <a:schemeClr val="tx2"/>
          </a:solidFill>
          <a:latin typeface="+mn-lt"/>
          <a:ea typeface="+mn-ea"/>
          <a:cs typeface="+mn-cs"/>
        </a:defRPr>
      </a:lvl2pPr>
      <a:lvl3pPr marL="0" indent="0" algn="l" defTabSz="914296" rtl="0" eaLnBrk="1" latinLnBrk="0" hangingPunct="1">
        <a:lnSpc>
          <a:spcPct val="100000"/>
        </a:lnSpc>
        <a:spcBef>
          <a:spcPts val="499"/>
        </a:spcBef>
        <a:buFont typeface="Arial" panose="020B0604020202020204" pitchFamily="34" charset="0"/>
        <a:buNone/>
        <a:defRPr sz="2000" kern="1200">
          <a:solidFill>
            <a:schemeClr val="tx2"/>
          </a:solidFill>
          <a:latin typeface="+mn-lt"/>
          <a:ea typeface="+mn-ea"/>
          <a:cs typeface="+mn-cs"/>
        </a:defRPr>
      </a:lvl3pPr>
      <a:lvl4pPr marL="0" indent="0" algn="l" defTabSz="914296" rtl="0" eaLnBrk="1" latinLnBrk="0" hangingPunct="1">
        <a:lnSpc>
          <a:spcPct val="100000"/>
        </a:lnSpc>
        <a:spcBef>
          <a:spcPts val="499"/>
        </a:spcBef>
        <a:buFont typeface="Arial" panose="020B0604020202020204" pitchFamily="34" charset="0"/>
        <a:buNone/>
        <a:defRPr sz="2000" kern="1200">
          <a:solidFill>
            <a:schemeClr val="tx2"/>
          </a:solidFill>
          <a:latin typeface="+mn-lt"/>
          <a:ea typeface="+mn-ea"/>
          <a:cs typeface="+mn-cs"/>
        </a:defRPr>
      </a:lvl4pPr>
      <a:lvl5pPr marL="0" indent="0" algn="l" defTabSz="914296" rtl="0" eaLnBrk="1" latinLnBrk="0" hangingPunct="1">
        <a:lnSpc>
          <a:spcPct val="100000"/>
        </a:lnSpc>
        <a:spcBef>
          <a:spcPts val="499"/>
        </a:spcBef>
        <a:buFont typeface="Arial" panose="020B0604020202020204" pitchFamily="34" charset="0"/>
        <a:buNone/>
        <a:defRPr sz="2000" kern="1200" baseline="0">
          <a:solidFill>
            <a:schemeClr val="tx2"/>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7"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0" algn="l" defTabSz="914296" rtl="0" eaLnBrk="1" latinLnBrk="0" hangingPunct="1">
        <a:defRPr sz="1800" kern="1200">
          <a:solidFill>
            <a:schemeClr val="tx1"/>
          </a:solidFill>
          <a:latin typeface="+mn-lt"/>
          <a:ea typeface="+mn-ea"/>
          <a:cs typeface="+mn-cs"/>
        </a:defRPr>
      </a:lvl5pPr>
      <a:lvl6pPr marL="2285738" algn="l" defTabSz="914296" rtl="0" eaLnBrk="1" latinLnBrk="0" hangingPunct="1">
        <a:defRPr sz="1800" kern="1200">
          <a:solidFill>
            <a:schemeClr val="tx1"/>
          </a:solidFill>
          <a:latin typeface="+mn-lt"/>
          <a:ea typeface="+mn-ea"/>
          <a:cs typeface="+mn-cs"/>
        </a:defRPr>
      </a:lvl6pPr>
      <a:lvl7pPr marL="2742885" algn="l" defTabSz="914296" rtl="0" eaLnBrk="1" latinLnBrk="0" hangingPunct="1">
        <a:defRPr sz="1800" kern="1200">
          <a:solidFill>
            <a:schemeClr val="tx1"/>
          </a:solidFill>
          <a:latin typeface="+mn-lt"/>
          <a:ea typeface="+mn-ea"/>
          <a:cs typeface="+mn-cs"/>
        </a:defRPr>
      </a:lvl7pPr>
      <a:lvl8pPr marL="3200032" algn="l" defTabSz="914296" rtl="0" eaLnBrk="1" latinLnBrk="0" hangingPunct="1">
        <a:defRPr sz="1800" kern="1200">
          <a:solidFill>
            <a:schemeClr val="tx1"/>
          </a:solidFill>
          <a:latin typeface="+mn-lt"/>
          <a:ea typeface="+mn-ea"/>
          <a:cs typeface="+mn-cs"/>
        </a:defRPr>
      </a:lvl8pPr>
      <a:lvl9pPr marL="3657179"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3" pos="3840">
          <p15:clr>
            <a:srgbClr val="F26B43"/>
          </p15:clr>
        </p15:guide>
        <p15:guide id="54" orient="horz" pos="2160">
          <p15:clr>
            <a:srgbClr val="F26B43"/>
          </p15:clr>
        </p15:guide>
        <p15:guide id="55" orient="horz" pos="346">
          <p15:clr>
            <a:srgbClr val="F26B43"/>
          </p15:clr>
        </p15:guide>
        <p15:guide id="56" orient="horz" pos="3952">
          <p15:clr>
            <a:srgbClr val="F26B43"/>
          </p15:clr>
        </p15:guide>
        <p15:guide id="57" pos="643">
          <p15:clr>
            <a:srgbClr val="F26B43"/>
          </p15:clr>
        </p15:guide>
        <p15:guide id="58" pos="7039">
          <p15:clr>
            <a:srgbClr val="F26B43"/>
          </p15:clr>
        </p15:guide>
        <p15:guide id="59">
          <p15:clr>
            <a:srgbClr val="F26B43"/>
          </p15:clr>
        </p15:guide>
        <p15:guide id="60" pos="7680">
          <p15:clr>
            <a:srgbClr val="F26B43"/>
          </p15:clr>
        </p15:guide>
        <p15:guide id="61" orient="horz">
          <p15:clr>
            <a:srgbClr val="F26B43"/>
          </p15:clr>
        </p15:guide>
        <p15:guide id="62" orient="horz" pos="4320">
          <p15:clr>
            <a:srgbClr val="F26B43"/>
          </p15:clr>
        </p15:guide>
        <p15:guide id="63" pos="1277">
          <p15:clr>
            <a:srgbClr val="F26B43"/>
          </p15:clr>
        </p15:guide>
        <p15:guide id="64" orient="horz" pos="709">
          <p15:clr>
            <a:srgbClr val="F26B43"/>
          </p15:clr>
        </p15:guide>
        <p15:guide id="65" pos="1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10/16/2023</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10/16/2023</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D8D479-8942-46E8-A226-A4E01F7A105C}" type="slidenum">
              <a:rPr lang="en-US" smtClean="0"/>
              <a:pPr/>
              <a:t>‹#›</a:t>
            </a:fld>
            <a:endParaRPr lang="en-US" dirty="0"/>
          </a:p>
        </p:txBody>
      </p:sp>
      <p:sp>
        <p:nvSpPr>
          <p:cNvPr id="11" name="Rectangle 10">
            <a:extLst>
              <a:ext uri="{FF2B5EF4-FFF2-40B4-BE49-F238E27FC236}">
                <a16:creationId xmlns:a16="http://schemas.microsoft.com/office/drawing/2014/main" id="{BA6701C2-C413-5E10-0DE2-2698C24484A6}"/>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3796117042"/>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10/16/2023</a:t>
            </a:r>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10/16/2023</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9CD8D479-8942-46E8-A226-A4E01F7A105C}" type="slidenum">
              <a:rPr lang="en-US" smtClean="0"/>
              <a:pPr/>
              <a:t>‹#›</a:t>
            </a:fld>
            <a:endParaRPr lang="en-US" dirty="0"/>
          </a:p>
        </p:txBody>
      </p:sp>
      <p:sp>
        <p:nvSpPr>
          <p:cNvPr id="7" name="Rectangle 6">
            <a:extLst>
              <a:ext uri="{FF2B5EF4-FFF2-40B4-BE49-F238E27FC236}">
                <a16:creationId xmlns:a16="http://schemas.microsoft.com/office/drawing/2014/main" id="{102AFE1B-E0B1-47DD-B099-D97F83189281}"/>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29706307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10/16/2023</a:t>
            </a:r>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10/16/2023</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9CD8D479-8942-46E8-A226-A4E01F7A105C}" type="slidenum">
              <a:rPr lang="en-US" smtClean="0"/>
              <a:pPr/>
              <a:t>‹#›</a:t>
            </a:fld>
            <a:endParaRPr lang="en-US" dirty="0"/>
          </a:p>
        </p:txBody>
      </p:sp>
      <p:sp>
        <p:nvSpPr>
          <p:cNvPr id="7" name="Rectangle 6">
            <a:extLst>
              <a:ext uri="{FF2B5EF4-FFF2-40B4-BE49-F238E27FC236}">
                <a16:creationId xmlns:a16="http://schemas.microsoft.com/office/drawing/2014/main" id="{29FE1921-A11C-AAC7-65D9-FA9F725E2E2F}"/>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15367662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rricane Delta Remnants To Bring Heavy Rain To Connecticut | Across  Connecticut, CT Patch">
            <a:extLst>
              <a:ext uri="{FF2B5EF4-FFF2-40B4-BE49-F238E27FC236}">
                <a16:creationId xmlns:a16="http://schemas.microsoft.com/office/drawing/2014/main" id="{6501D8D2-B3C9-2F3B-FF94-DE5CF40F2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144"/>
            <a:ext cx="12192000" cy="7528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12C88A-094F-A7E7-F85D-01B055340AB1}"/>
              </a:ext>
            </a:extLst>
          </p:cNvPr>
          <p:cNvSpPr txBox="1"/>
          <p:nvPr/>
        </p:nvSpPr>
        <p:spPr>
          <a:xfrm>
            <a:off x="0" y="308610"/>
            <a:ext cx="12192000" cy="1151084"/>
          </a:xfrm>
          <a:prstGeom prst="rect">
            <a:avLst/>
          </a:prstGeom>
          <a:solidFill>
            <a:schemeClr val="accent2">
              <a:lumMod val="50000"/>
            </a:schemeClr>
          </a:solidFill>
        </p:spPr>
        <p:txBody>
          <a:bodyPr wrap="square" rtlCol="0">
            <a:sp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lang="en-US" sz="3200" dirty="0">
                <a:solidFill>
                  <a:prstClr val="white"/>
                </a:solidFill>
                <a:latin typeface="Trebuchet MS" panose="020B0603020202020204"/>
              </a:rPr>
              <a:t>	Stormwater/Wastewater Project Advisory Committee</a:t>
            </a:r>
          </a:p>
          <a:p>
            <a:pPr marL="0" marR="0" lvl="0" indent="0" algn="l" defTabSz="1422400" rtl="0" eaLnBrk="1" fontAlgn="auto" latinLnBrk="0" hangingPunct="1">
              <a:lnSpc>
                <a:spcPct val="90000"/>
              </a:lnSpc>
              <a:spcBef>
                <a:spcPct val="0"/>
              </a:spcBef>
              <a:spcAft>
                <a:spcPct val="35000"/>
              </a:spcAft>
              <a:buClrTx/>
              <a:buSzTx/>
              <a:buFontTx/>
              <a:buNone/>
              <a:tabLst/>
              <a:defRPr/>
            </a:pPr>
            <a:r>
              <a:rPr lang="en-US" sz="3200" dirty="0">
                <a:solidFill>
                  <a:prstClr val="white"/>
                </a:solidFill>
                <a:latin typeface="Trebuchet MS" panose="020B0603020202020204"/>
              </a:rPr>
              <a:t>	March 13, 2024</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4BD87-5CE2-D589-BF37-2DD3C169F32A}"/>
              </a:ext>
            </a:extLst>
          </p:cNvPr>
          <p:cNvSpPr>
            <a:spLocks noGrp="1"/>
          </p:cNvSpPr>
          <p:nvPr>
            <p:ph idx="1"/>
          </p:nvPr>
        </p:nvSpPr>
        <p:spPr>
          <a:xfrm>
            <a:off x="630383" y="845909"/>
            <a:ext cx="10737618" cy="5598977"/>
          </a:xfrm>
        </p:spPr>
        <p:txBody>
          <a:bodyPr>
            <a:normAutofit/>
          </a:bodyPr>
          <a:lstStyle/>
          <a:p>
            <a:pPr lvl="1"/>
            <a:endParaRPr lang="en-US" dirty="0"/>
          </a:p>
          <a:p>
            <a:pPr lvl="1">
              <a:buClr>
                <a:srgbClr val="002060"/>
              </a:buClr>
              <a:buSzPct val="95000"/>
              <a:buFont typeface="Webdings" panose="05030102010509060703" pitchFamily="18" charset="2"/>
              <a:buChar char="4"/>
            </a:pPr>
            <a:endParaRPr lang="en-US" dirty="0"/>
          </a:p>
        </p:txBody>
      </p:sp>
      <p:sp>
        <p:nvSpPr>
          <p:cNvPr id="9" name="TextBox 8">
            <a:extLst>
              <a:ext uri="{FF2B5EF4-FFF2-40B4-BE49-F238E27FC236}">
                <a16:creationId xmlns:a16="http://schemas.microsoft.com/office/drawing/2014/main" id="{8BC73818-BDDC-CA21-3175-C293211FD1A9}"/>
              </a:ext>
            </a:extLst>
          </p:cNvPr>
          <p:cNvSpPr txBox="1"/>
          <p:nvPr/>
        </p:nvSpPr>
        <p:spPr>
          <a:xfrm>
            <a:off x="0" y="0"/>
            <a:ext cx="12192000" cy="535531"/>
          </a:xfrm>
          <a:prstGeom prst="rect">
            <a:avLst/>
          </a:prstGeom>
          <a:solidFill>
            <a:schemeClr val="accent2">
              <a:lumMod val="50000"/>
            </a:schemeClr>
          </a:solidFill>
        </p:spPr>
        <p:txBody>
          <a:bodyPr wrap="square" rtlCol="0">
            <a:sp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Example monthly stormwater rates</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 name="Picture 1">
            <a:extLst>
              <a:ext uri="{FF2B5EF4-FFF2-40B4-BE49-F238E27FC236}">
                <a16:creationId xmlns:a16="http://schemas.microsoft.com/office/drawing/2014/main" id="{00590E16-9082-05F0-C393-3DA592E038AD}"/>
              </a:ext>
            </a:extLst>
          </p:cNvPr>
          <p:cNvPicPr>
            <a:picLocks noChangeAspect="1"/>
          </p:cNvPicPr>
          <p:nvPr/>
        </p:nvPicPr>
        <p:blipFill>
          <a:blip r:embed="rId2"/>
          <a:stretch>
            <a:fillRect/>
          </a:stretch>
        </p:blipFill>
        <p:spPr>
          <a:xfrm>
            <a:off x="557023" y="1080135"/>
            <a:ext cx="11004594" cy="4697729"/>
          </a:xfrm>
          <a:prstGeom prst="rect">
            <a:avLst/>
          </a:prstGeom>
        </p:spPr>
      </p:pic>
    </p:spTree>
    <p:extLst>
      <p:ext uri="{BB962C8B-B14F-4D97-AF65-F5344CB8AC3E}">
        <p14:creationId xmlns:p14="http://schemas.microsoft.com/office/powerpoint/2010/main" val="2240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BC73818-BDDC-CA21-3175-C293211FD1A9}"/>
              </a:ext>
            </a:extLst>
          </p:cNvPr>
          <p:cNvSpPr txBox="1"/>
          <p:nvPr/>
        </p:nvSpPr>
        <p:spPr>
          <a:xfrm>
            <a:off x="-91440" y="0"/>
            <a:ext cx="12192000" cy="535531"/>
          </a:xfrm>
          <a:prstGeom prst="rect">
            <a:avLst/>
          </a:prstGeom>
          <a:solidFill>
            <a:schemeClr val="accent2">
              <a:lumMod val="50000"/>
            </a:schemeClr>
          </a:solidFill>
        </p:spPr>
        <p:txBody>
          <a:bodyPr wrap="square" rtlCol="0">
            <a:sp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a:ln>
                  <a:noFill/>
                </a:ln>
                <a:solidFill>
                  <a:prstClr val="white"/>
                </a:solidFill>
                <a:effectLst/>
                <a:uLnTx/>
                <a:uFillTx/>
                <a:latin typeface="Trebuchet MS" panose="020B0603020202020204"/>
                <a:ea typeface="+mn-ea"/>
                <a:cs typeface="+mn-cs"/>
              </a:rPr>
              <a:t>Updated single family stormwater rate survey</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 name="Picture 1">
            <a:extLst>
              <a:ext uri="{FF2B5EF4-FFF2-40B4-BE49-F238E27FC236}">
                <a16:creationId xmlns:a16="http://schemas.microsoft.com/office/drawing/2014/main" id="{E84D0A74-8513-4F92-6747-AF296253B10F}"/>
              </a:ext>
            </a:extLst>
          </p:cNvPr>
          <p:cNvPicPr>
            <a:picLocks noChangeAspect="1"/>
          </p:cNvPicPr>
          <p:nvPr/>
        </p:nvPicPr>
        <p:blipFill>
          <a:blip r:embed="rId2"/>
          <a:stretch>
            <a:fillRect/>
          </a:stretch>
        </p:blipFill>
        <p:spPr>
          <a:xfrm>
            <a:off x="155495" y="811530"/>
            <a:ext cx="11888913" cy="5795010"/>
          </a:xfrm>
          <a:prstGeom prst="rect">
            <a:avLst/>
          </a:prstGeom>
        </p:spPr>
      </p:pic>
    </p:spTree>
    <p:extLst>
      <p:ext uri="{BB962C8B-B14F-4D97-AF65-F5344CB8AC3E}">
        <p14:creationId xmlns:p14="http://schemas.microsoft.com/office/powerpoint/2010/main" val="38160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4BD87-5CE2-D589-BF37-2DD3C169F32A}"/>
              </a:ext>
            </a:extLst>
          </p:cNvPr>
          <p:cNvSpPr>
            <a:spLocks noGrp="1"/>
          </p:cNvSpPr>
          <p:nvPr>
            <p:ph idx="1"/>
          </p:nvPr>
        </p:nvSpPr>
        <p:spPr>
          <a:xfrm>
            <a:off x="630383" y="845909"/>
            <a:ext cx="10737618" cy="4297591"/>
          </a:xfrm>
        </p:spPr>
        <p:txBody>
          <a:bodyPr>
            <a:normAutofit/>
          </a:bodyPr>
          <a:lstStyle/>
          <a:p>
            <a:pPr lvl="1"/>
            <a:endParaRPr lang="en-US" dirty="0"/>
          </a:p>
          <a:p>
            <a:pPr lvl="1">
              <a:buClr>
                <a:srgbClr val="002060"/>
              </a:buClr>
              <a:buSzPct val="95000"/>
              <a:buFont typeface="Webdings" panose="05030102010509060703" pitchFamily="18" charset="2"/>
              <a:buChar char="4"/>
            </a:pPr>
            <a:endParaRPr lang="en-US" dirty="0"/>
          </a:p>
        </p:txBody>
      </p:sp>
      <p:sp>
        <p:nvSpPr>
          <p:cNvPr id="9" name="TextBox 8">
            <a:extLst>
              <a:ext uri="{FF2B5EF4-FFF2-40B4-BE49-F238E27FC236}">
                <a16:creationId xmlns:a16="http://schemas.microsoft.com/office/drawing/2014/main" id="{8BC73818-BDDC-CA21-3175-C293211FD1A9}"/>
              </a:ext>
            </a:extLst>
          </p:cNvPr>
          <p:cNvSpPr txBox="1"/>
          <p:nvPr/>
        </p:nvSpPr>
        <p:spPr>
          <a:xfrm>
            <a:off x="0" y="0"/>
            <a:ext cx="12192000" cy="595932"/>
          </a:xfrm>
          <a:prstGeom prst="rect">
            <a:avLst/>
          </a:prstGeom>
          <a:solidFill>
            <a:schemeClr val="accent2">
              <a:lumMod val="50000"/>
            </a:schemeClr>
          </a:solidFill>
        </p:spPr>
        <p:txBody>
          <a:bodyPr wrap="square" rtlCol="0">
            <a:spAutoFit/>
          </a:bodyPr>
          <a:lstStyle/>
          <a:p>
            <a:pPr marL="0" marR="0" algn="just">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Policy issues previously reviewed by the committee:</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AD0BC3-32BC-3D6D-B8BA-032FB4CAA8A5}"/>
              </a:ext>
            </a:extLst>
          </p:cNvPr>
          <p:cNvSpPr txBox="1"/>
          <p:nvPr/>
        </p:nvSpPr>
        <p:spPr>
          <a:xfrm>
            <a:off x="1338349" y="1217742"/>
            <a:ext cx="8783955" cy="645113"/>
          </a:xfrm>
          <a:prstGeom prst="rect">
            <a:avLst/>
          </a:prstGeom>
          <a:noFill/>
        </p:spPr>
        <p:txBody>
          <a:bodyPr wrap="square">
            <a:spAutoFit/>
          </a:bodyPr>
          <a:lstStyle/>
          <a:p>
            <a:pPr marL="0" marR="0" algn="ctr">
              <a:lnSpc>
                <a:spcPct val="107000"/>
              </a:lnSpc>
              <a:spcBef>
                <a:spcPts val="0"/>
              </a:spcBef>
              <a:spcAft>
                <a:spcPts val="0"/>
              </a:spcAft>
            </a:pPr>
            <a:r>
              <a:rPr lang="en-US" sz="3600" u="sng" kern="100" dirty="0">
                <a:solidFill>
                  <a:srgbClr val="C00000"/>
                </a:solidFill>
                <a:latin typeface="Times New Roman" panose="02020603050405020304" pitchFamily="18" charset="0"/>
                <a:cs typeface="Times New Roman" panose="02020603050405020304" pitchFamily="18" charset="0"/>
              </a:rPr>
              <a:t>FINANCIAL RECOMMENDATIONS</a:t>
            </a:r>
          </a:p>
        </p:txBody>
      </p:sp>
      <p:pic>
        <p:nvPicPr>
          <p:cNvPr id="4" name="Picture 3">
            <a:extLst>
              <a:ext uri="{FF2B5EF4-FFF2-40B4-BE49-F238E27FC236}">
                <a16:creationId xmlns:a16="http://schemas.microsoft.com/office/drawing/2014/main" id="{75BB797F-B604-77D2-9FF0-EB791576934F}"/>
              </a:ext>
            </a:extLst>
          </p:cNvPr>
          <p:cNvPicPr>
            <a:picLocks noChangeAspect="1"/>
          </p:cNvPicPr>
          <p:nvPr/>
        </p:nvPicPr>
        <p:blipFill>
          <a:blip r:embed="rId2"/>
          <a:stretch>
            <a:fillRect/>
          </a:stretch>
        </p:blipFill>
        <p:spPr>
          <a:xfrm>
            <a:off x="2758526" y="2144583"/>
            <a:ext cx="5943600" cy="3495675"/>
          </a:xfrm>
          <a:prstGeom prst="rect">
            <a:avLst/>
          </a:prstGeom>
        </p:spPr>
      </p:pic>
    </p:spTree>
    <p:extLst>
      <p:ext uri="{BB962C8B-B14F-4D97-AF65-F5344CB8AC3E}">
        <p14:creationId xmlns:p14="http://schemas.microsoft.com/office/powerpoint/2010/main" val="62186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1990775" y="642938"/>
            <a:ext cx="8210450" cy="3286125"/>
          </a:xfrm>
          <a:prstGeom prst="rect">
            <a:avLst/>
          </a:prstGeom>
        </p:spPr>
        <p:txBody>
          <a:bodyPr>
            <a:normAutofit/>
          </a:bodyPr>
          <a:lstStyle/>
          <a:p>
            <a:pPr marL="347472" lvl="1" defTabSz="347472">
              <a:spcAft>
                <a:spcPts val="600"/>
              </a:spcAft>
            </a:pPr>
            <a:endParaRPr lang="en-US" sz="136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6" name="TextBox 5">
            <a:extLst>
              <a:ext uri="{FF2B5EF4-FFF2-40B4-BE49-F238E27FC236}">
                <a16:creationId xmlns:a16="http://schemas.microsoft.com/office/drawing/2014/main" id="{FCAD0BC3-32BC-3D6D-B8BA-032FB4CAA8A5}"/>
              </a:ext>
            </a:extLst>
          </p:cNvPr>
          <p:cNvSpPr txBox="1"/>
          <p:nvPr/>
        </p:nvSpPr>
        <p:spPr>
          <a:xfrm>
            <a:off x="1021152" y="370747"/>
            <a:ext cx="9274002" cy="3424014"/>
          </a:xfrm>
          <a:prstGeom prst="rect">
            <a:avLst/>
          </a:prstGeom>
          <a:noFill/>
        </p:spPr>
        <p:txBody>
          <a:bodyPr wrap="square">
            <a:spAutoFit/>
          </a:bodyPr>
          <a:lstStyle/>
          <a:p>
            <a:pPr algn="just" defTabSz="34747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Revenue requirements:</a:t>
            </a:r>
          </a:p>
          <a:p>
            <a:pPr algn="just" defTabSz="347472">
              <a:lnSpc>
                <a:spcPct val="107000"/>
              </a:lnSpc>
              <a:spcAft>
                <a:spcPts val="600"/>
              </a:spcAft>
            </a:pPr>
            <a:endParaRPr lang="en-US" sz="3040" kern="100" dirty="0">
              <a:solidFill>
                <a:schemeClr val="tx1"/>
              </a:solidFill>
              <a:latin typeface="Calibri" panose="020F0502020204030204" pitchFamily="34" charset="0"/>
              <a:ea typeface="+mn-ea"/>
              <a:cs typeface="Times New Roman" panose="02020603050405020304" pitchFamily="18" charset="0"/>
            </a:endParaRPr>
          </a:p>
          <a:p>
            <a:pPr marL="694944" algn="just" defTabSz="347472">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The Committee recommends revenue requirements begin with the minimum level of service and transition to interim revenue requirements over a three-year (3) period. </a:t>
            </a:r>
          </a:p>
        </p:txBody>
      </p:sp>
    </p:spTree>
    <p:extLst>
      <p:ext uri="{BB962C8B-B14F-4D97-AF65-F5344CB8AC3E}">
        <p14:creationId xmlns:p14="http://schemas.microsoft.com/office/powerpoint/2010/main" val="15400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1990775" y="642938"/>
            <a:ext cx="8210450" cy="3286125"/>
          </a:xfrm>
          <a:prstGeom prst="rect">
            <a:avLst/>
          </a:prstGeom>
        </p:spPr>
        <p:txBody>
          <a:bodyPr>
            <a:normAutofit/>
          </a:bodyPr>
          <a:lstStyle/>
          <a:p>
            <a:pPr marL="347472" lvl="1" defTabSz="347472">
              <a:spcAft>
                <a:spcPts val="600"/>
              </a:spcAft>
            </a:pPr>
            <a:endParaRPr lang="en-US" sz="136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6" name="TextBox 5">
            <a:extLst>
              <a:ext uri="{FF2B5EF4-FFF2-40B4-BE49-F238E27FC236}">
                <a16:creationId xmlns:a16="http://schemas.microsoft.com/office/drawing/2014/main" id="{FCAD0BC3-32BC-3D6D-B8BA-032FB4CAA8A5}"/>
              </a:ext>
            </a:extLst>
          </p:cNvPr>
          <p:cNvSpPr txBox="1"/>
          <p:nvPr/>
        </p:nvSpPr>
        <p:spPr>
          <a:xfrm>
            <a:off x="1199943" y="129981"/>
            <a:ext cx="9362223" cy="3950953"/>
          </a:xfrm>
          <a:prstGeom prst="rect">
            <a:avLst/>
          </a:prstGeom>
          <a:noFill/>
        </p:spPr>
        <p:txBody>
          <a:bodyPr wrap="square">
            <a:spAutoFit/>
          </a:bodyPr>
          <a:lstStyle/>
          <a:p>
            <a:pPr indent="347472" algn="just" defTabSz="34747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Risk management:</a:t>
            </a:r>
          </a:p>
          <a:p>
            <a:pPr indent="347472" algn="just" defTabSz="347472">
              <a:lnSpc>
                <a:spcPct val="107000"/>
              </a:lnSpc>
              <a:spcAft>
                <a:spcPts val="600"/>
              </a:spcAft>
            </a:pPr>
            <a:endParaRPr lang="en-US" sz="3040" kern="100" dirty="0">
              <a:solidFill>
                <a:schemeClr val="tx1"/>
              </a:solidFill>
              <a:latin typeface="Calibri" panose="020F0502020204030204" pitchFamily="34" charset="0"/>
              <a:ea typeface="+mn-ea"/>
              <a:cs typeface="Times New Roman" panose="02020603050405020304" pitchFamily="18" charset="0"/>
            </a:endParaRPr>
          </a:p>
          <a:p>
            <a:pPr marL="694944" algn="just" defTabSz="347472">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The Committee recommends expenses required to meet water quality regulatory requirements be fully funded to meet community values and avoid enforcement penalties and potential third-party litigation.</a:t>
            </a:r>
          </a:p>
        </p:txBody>
      </p:sp>
    </p:spTree>
    <p:extLst>
      <p:ext uri="{BB962C8B-B14F-4D97-AF65-F5344CB8AC3E}">
        <p14:creationId xmlns:p14="http://schemas.microsoft.com/office/powerpoint/2010/main" val="303022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1990775" y="642938"/>
            <a:ext cx="8210450" cy="3286125"/>
          </a:xfrm>
          <a:prstGeom prst="rect">
            <a:avLst/>
          </a:prstGeom>
        </p:spPr>
        <p:txBody>
          <a:bodyPr>
            <a:normAutofit/>
          </a:bodyPr>
          <a:lstStyle/>
          <a:p>
            <a:pPr marL="347472" lvl="1" defTabSz="347472">
              <a:spcAft>
                <a:spcPts val="600"/>
              </a:spcAft>
            </a:pPr>
            <a:endParaRPr lang="en-US" sz="136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6" name="TextBox 5">
            <a:extLst>
              <a:ext uri="{FF2B5EF4-FFF2-40B4-BE49-F238E27FC236}">
                <a16:creationId xmlns:a16="http://schemas.microsoft.com/office/drawing/2014/main" id="{FCAD0BC3-32BC-3D6D-B8BA-032FB4CAA8A5}"/>
              </a:ext>
            </a:extLst>
          </p:cNvPr>
          <p:cNvSpPr txBox="1"/>
          <p:nvPr/>
        </p:nvSpPr>
        <p:spPr>
          <a:xfrm>
            <a:off x="1903269" y="634366"/>
            <a:ext cx="8314138" cy="3252750"/>
          </a:xfrm>
          <a:prstGeom prst="rect">
            <a:avLst/>
          </a:prstGeom>
          <a:noFill/>
        </p:spPr>
        <p:txBody>
          <a:bodyPr wrap="square">
            <a:spAutoFit/>
          </a:bodyPr>
          <a:lstStyle/>
          <a:p>
            <a:pPr algn="just" defTabSz="34747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Franchise fee deferral</a:t>
            </a:r>
          </a:p>
          <a:p>
            <a:pPr algn="just" defTabSz="347472">
              <a:lnSpc>
                <a:spcPct val="107000"/>
              </a:lnSpc>
              <a:spcAft>
                <a:spcPts val="600"/>
              </a:spcAft>
            </a:pPr>
            <a:endParaRPr lang="en-US" sz="2000" kern="100" dirty="0">
              <a:solidFill>
                <a:schemeClr val="tx1"/>
              </a:solidFill>
              <a:latin typeface="Calibri" panose="020F0502020204030204" pitchFamily="34" charset="0"/>
              <a:ea typeface="+mn-ea"/>
              <a:cs typeface="Times New Roman" panose="02020603050405020304" pitchFamily="18" charset="0"/>
            </a:endParaRPr>
          </a:p>
          <a:p>
            <a:pPr marL="694944" algn="just" defTabSz="347472">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The Committee recommends the franchise fee be deferred for a minimum of three years and then considered as a dedicated transfer to the Street Fund.</a:t>
            </a:r>
          </a:p>
        </p:txBody>
      </p:sp>
    </p:spTree>
    <p:extLst>
      <p:ext uri="{BB962C8B-B14F-4D97-AF65-F5344CB8AC3E}">
        <p14:creationId xmlns:p14="http://schemas.microsoft.com/office/powerpoint/2010/main" val="6425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1990775" y="642938"/>
            <a:ext cx="8210450" cy="3286125"/>
          </a:xfrm>
          <a:prstGeom prst="rect">
            <a:avLst/>
          </a:prstGeom>
        </p:spPr>
        <p:txBody>
          <a:bodyPr>
            <a:normAutofit/>
          </a:bodyPr>
          <a:lstStyle/>
          <a:p>
            <a:pPr marL="347472" lvl="1" defTabSz="347472">
              <a:spcAft>
                <a:spcPts val="600"/>
              </a:spcAft>
            </a:pPr>
            <a:endParaRPr lang="en-US" sz="136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6" name="TextBox 5">
            <a:extLst>
              <a:ext uri="{FF2B5EF4-FFF2-40B4-BE49-F238E27FC236}">
                <a16:creationId xmlns:a16="http://schemas.microsoft.com/office/drawing/2014/main" id="{FCAD0BC3-32BC-3D6D-B8BA-032FB4CAA8A5}"/>
              </a:ext>
            </a:extLst>
          </p:cNvPr>
          <p:cNvSpPr txBox="1"/>
          <p:nvPr/>
        </p:nvSpPr>
        <p:spPr>
          <a:xfrm>
            <a:off x="1990774" y="752233"/>
            <a:ext cx="8079055" cy="3472104"/>
          </a:xfrm>
          <a:prstGeom prst="rect">
            <a:avLst/>
          </a:prstGeom>
          <a:noFill/>
        </p:spPr>
        <p:txBody>
          <a:bodyPr wrap="square">
            <a:spAutoFit/>
          </a:bodyPr>
          <a:lstStyle/>
          <a:p>
            <a:pPr algn="just" defTabSz="34747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Assistance to low-income households</a:t>
            </a:r>
          </a:p>
          <a:p>
            <a:pPr algn="just" defTabSz="347472">
              <a:lnSpc>
                <a:spcPct val="107000"/>
              </a:lnSpc>
              <a:spcAft>
                <a:spcPts val="600"/>
              </a:spcAft>
            </a:pPr>
            <a:endParaRPr lang="en-US" sz="2000" u="sng" kern="100" dirty="0">
              <a:solidFill>
                <a:srgbClr val="555555"/>
              </a:solidFill>
              <a:latin typeface="Calibri" panose="020F0502020204030204" pitchFamily="34" charset="0"/>
              <a:cs typeface="Times New Roman" panose="02020603050405020304" pitchFamily="18" charset="0"/>
            </a:endParaRPr>
          </a:p>
          <a:p>
            <a:pPr lvl="1" algn="just" defTabSz="347472">
              <a:lnSpc>
                <a:spcPct val="107000"/>
              </a:lnSpc>
              <a:spcAft>
                <a:spcPts val="600"/>
              </a:spcAft>
            </a:pPr>
            <a:r>
              <a:rPr lang="en-US" sz="2800" b="1" i="1" kern="100" dirty="0">
                <a:solidFill>
                  <a:srgbClr val="002060"/>
                </a:solidFill>
                <a:latin typeface="Calibri" panose="020F0502020204030204" pitchFamily="34" charset="0"/>
                <a:cs typeface="Times New Roman" panose="02020603050405020304" pitchFamily="18" charset="0"/>
              </a:rPr>
              <a:t>The Committee recommends the Stormwater Utility provide assistance to low-income households on a pro rata basis, similar to assistance provided by the Wastewater Fund. </a:t>
            </a:r>
            <a:endParaRPr lang="en-US" sz="3040" b="1" kern="100" dirty="0">
              <a:solidFill>
                <a:schemeClr val="tx1"/>
              </a:solidFill>
              <a:latin typeface="Calibri" panose="020F0502020204030204" pitchFamily="34" charset="0"/>
              <a:ea typeface="+mn-ea"/>
              <a:cs typeface="Times New Roman" panose="02020603050405020304" pitchFamily="18" charset="0"/>
            </a:endParaRPr>
          </a:p>
          <a:p>
            <a:pPr marL="694944" indent="-347472" algn="just" defTabSz="347472">
              <a:lnSpc>
                <a:spcPct val="107000"/>
              </a:lnSpc>
              <a:spcAft>
                <a:spcPts val="600"/>
              </a:spcAft>
            </a:pPr>
            <a:r>
              <a:rPr lang="en-US" sz="2432" kern="100" dirty="0">
                <a:solidFill>
                  <a:schemeClr val="tx1"/>
                </a:solidFill>
                <a:latin typeface="Calibri" panose="020F0502020204030204" pitchFamily="34" charset="0"/>
                <a:ea typeface="+mn-ea"/>
                <a:cs typeface="Times New Roman" panose="02020603050405020304" pitchFamily="18" charset="0"/>
              </a:rPr>
              <a:t>	</a:t>
            </a:r>
            <a:endParaRPr lang="en-US" sz="3200" i="1" kern="100" dirty="0">
              <a:solidFill>
                <a:srgbClr val="00206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82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4BD87-5CE2-D589-BF37-2DD3C169F32A}"/>
              </a:ext>
            </a:extLst>
          </p:cNvPr>
          <p:cNvSpPr>
            <a:spLocks noGrp="1"/>
          </p:cNvSpPr>
          <p:nvPr>
            <p:ph idx="1"/>
          </p:nvPr>
        </p:nvSpPr>
        <p:spPr>
          <a:xfrm>
            <a:off x="630383" y="845909"/>
            <a:ext cx="10737618" cy="4297591"/>
          </a:xfrm>
        </p:spPr>
        <p:txBody>
          <a:bodyPr>
            <a:normAutofit/>
          </a:bodyPr>
          <a:lstStyle/>
          <a:p>
            <a:pPr lvl="1"/>
            <a:endParaRPr lang="en-US" dirty="0"/>
          </a:p>
          <a:p>
            <a:pPr lvl="1">
              <a:buClr>
                <a:srgbClr val="002060"/>
              </a:buClr>
              <a:buSzPct val="95000"/>
              <a:buFont typeface="Webdings" panose="05030102010509060703" pitchFamily="18" charset="2"/>
              <a:buChar char="4"/>
            </a:pPr>
            <a:endParaRPr lang="en-US" dirty="0"/>
          </a:p>
        </p:txBody>
      </p:sp>
      <p:sp>
        <p:nvSpPr>
          <p:cNvPr id="9" name="TextBox 8">
            <a:extLst>
              <a:ext uri="{FF2B5EF4-FFF2-40B4-BE49-F238E27FC236}">
                <a16:creationId xmlns:a16="http://schemas.microsoft.com/office/drawing/2014/main" id="{8BC73818-BDDC-CA21-3175-C293211FD1A9}"/>
              </a:ext>
            </a:extLst>
          </p:cNvPr>
          <p:cNvSpPr txBox="1"/>
          <p:nvPr/>
        </p:nvSpPr>
        <p:spPr>
          <a:xfrm>
            <a:off x="0" y="0"/>
            <a:ext cx="12192000" cy="595932"/>
          </a:xfrm>
          <a:prstGeom prst="rect">
            <a:avLst/>
          </a:prstGeom>
          <a:solidFill>
            <a:schemeClr val="accent2">
              <a:lumMod val="50000"/>
            </a:schemeClr>
          </a:solidFill>
        </p:spPr>
        <p:txBody>
          <a:bodyPr wrap="square" rtlCol="0">
            <a:spAutoFit/>
          </a:bodyPr>
          <a:lstStyle/>
          <a:p>
            <a:pPr marL="0" marR="0" algn="just">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Policy issues previously reviewed by the committee:</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AD0BC3-32BC-3D6D-B8BA-032FB4CAA8A5}"/>
              </a:ext>
            </a:extLst>
          </p:cNvPr>
          <p:cNvSpPr txBox="1"/>
          <p:nvPr/>
        </p:nvSpPr>
        <p:spPr>
          <a:xfrm>
            <a:off x="3232318" y="1134005"/>
            <a:ext cx="4920182" cy="645113"/>
          </a:xfrm>
          <a:prstGeom prst="rect">
            <a:avLst/>
          </a:prstGeom>
          <a:noFill/>
        </p:spPr>
        <p:txBody>
          <a:bodyPr wrap="square">
            <a:spAutoFit/>
          </a:bodyPr>
          <a:lstStyle/>
          <a:p>
            <a:pPr marL="0" marR="0" algn="just">
              <a:lnSpc>
                <a:spcPct val="107000"/>
              </a:lnSpc>
              <a:spcBef>
                <a:spcPts val="0"/>
              </a:spcBef>
              <a:spcAft>
                <a:spcPts val="0"/>
              </a:spcAft>
            </a:pPr>
            <a:r>
              <a:rPr lang="en-US" sz="3600" b="1" kern="100" dirty="0">
                <a:solidFill>
                  <a:srgbClr val="C00000"/>
                </a:solidFill>
                <a:latin typeface="Times New Roman" panose="02020603050405020304" pitchFamily="18" charset="0"/>
                <a:cs typeface="Times New Roman" panose="02020603050405020304" pitchFamily="18" charset="0"/>
              </a:rPr>
              <a:t>RATE STRUCTURE</a:t>
            </a:r>
          </a:p>
        </p:txBody>
      </p:sp>
      <p:pic>
        <p:nvPicPr>
          <p:cNvPr id="7" name="Picture 6">
            <a:extLst>
              <a:ext uri="{FF2B5EF4-FFF2-40B4-BE49-F238E27FC236}">
                <a16:creationId xmlns:a16="http://schemas.microsoft.com/office/drawing/2014/main" id="{6D58A3B2-8695-48F0-60FF-909A86AB4081}"/>
              </a:ext>
            </a:extLst>
          </p:cNvPr>
          <p:cNvPicPr>
            <a:picLocks noChangeAspect="1"/>
          </p:cNvPicPr>
          <p:nvPr/>
        </p:nvPicPr>
        <p:blipFill>
          <a:blip r:embed="rId2"/>
          <a:stretch>
            <a:fillRect/>
          </a:stretch>
        </p:blipFill>
        <p:spPr>
          <a:xfrm>
            <a:off x="7470429" y="2210321"/>
            <a:ext cx="3596449" cy="3337828"/>
          </a:xfrm>
          <a:prstGeom prst="rect">
            <a:avLst/>
          </a:prstGeom>
        </p:spPr>
      </p:pic>
    </p:spTree>
    <p:extLst>
      <p:ext uri="{BB962C8B-B14F-4D97-AF65-F5344CB8AC3E}">
        <p14:creationId xmlns:p14="http://schemas.microsoft.com/office/powerpoint/2010/main" val="19687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1990775" y="642938"/>
            <a:ext cx="8210450" cy="3286125"/>
          </a:xfrm>
          <a:prstGeom prst="rect">
            <a:avLst/>
          </a:prstGeom>
        </p:spPr>
        <p:txBody>
          <a:bodyPr>
            <a:normAutofit/>
          </a:bodyPr>
          <a:lstStyle/>
          <a:p>
            <a:pPr marL="347472" lvl="1" defTabSz="347472">
              <a:spcAft>
                <a:spcPts val="600"/>
              </a:spcAft>
            </a:pPr>
            <a:endParaRPr lang="en-US" sz="136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6" name="TextBox 5">
            <a:extLst>
              <a:ext uri="{FF2B5EF4-FFF2-40B4-BE49-F238E27FC236}">
                <a16:creationId xmlns:a16="http://schemas.microsoft.com/office/drawing/2014/main" id="{FCAD0BC3-32BC-3D6D-B8BA-032FB4CAA8A5}"/>
              </a:ext>
            </a:extLst>
          </p:cNvPr>
          <p:cNvSpPr txBox="1"/>
          <p:nvPr/>
        </p:nvSpPr>
        <p:spPr>
          <a:xfrm>
            <a:off x="1275335" y="448967"/>
            <a:ext cx="8921211" cy="3063146"/>
          </a:xfrm>
          <a:prstGeom prst="rect">
            <a:avLst/>
          </a:prstGeom>
          <a:noFill/>
        </p:spPr>
        <p:txBody>
          <a:bodyPr wrap="square">
            <a:spAutoFit/>
          </a:bodyPr>
          <a:lstStyle/>
          <a:p>
            <a:pPr algn="just" defTabSz="34747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Single family residential rate</a:t>
            </a:r>
          </a:p>
          <a:p>
            <a:pPr algn="just" defTabSz="347472">
              <a:lnSpc>
                <a:spcPct val="107000"/>
              </a:lnSpc>
              <a:spcAft>
                <a:spcPts val="600"/>
              </a:spcAft>
            </a:pPr>
            <a:endParaRPr lang="en-US" sz="2432" kern="100" dirty="0">
              <a:solidFill>
                <a:schemeClr val="tx1"/>
              </a:solidFill>
              <a:latin typeface="Calibri" panose="020F0502020204030204" pitchFamily="34" charset="0"/>
              <a:ea typeface="+mn-ea"/>
              <a:cs typeface="Times New Roman" panose="02020603050405020304" pitchFamily="18" charset="0"/>
            </a:endParaRPr>
          </a:p>
          <a:p>
            <a:pPr marL="694944" algn="just" defTabSz="347472">
              <a:lnSpc>
                <a:spcPct val="107000"/>
              </a:lnSpc>
              <a:spcAft>
                <a:spcPts val="600"/>
              </a:spcAft>
            </a:pPr>
            <a:r>
              <a:rPr lang="en-US" sz="2800" b="1" i="1" kern="100" dirty="0">
                <a:solidFill>
                  <a:srgbClr val="002060"/>
                </a:solidFill>
                <a:latin typeface="Calibri" panose="020F0502020204030204" pitchFamily="34" charset="0"/>
                <a:cs typeface="Times New Roman" panose="02020603050405020304" pitchFamily="18" charset="0"/>
              </a:rPr>
              <a:t>The Committee recommends single family residential properties be billed based on the median measured impervious area of 3,500 square feet (1 Equivalent Residential Unit, ERU)</a:t>
            </a:r>
          </a:p>
        </p:txBody>
      </p:sp>
    </p:spTree>
    <p:extLst>
      <p:ext uri="{BB962C8B-B14F-4D97-AF65-F5344CB8AC3E}">
        <p14:creationId xmlns:p14="http://schemas.microsoft.com/office/powerpoint/2010/main" val="7825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8884E8-725F-8B99-EC8B-C846FE5BE1FC}"/>
              </a:ext>
            </a:extLst>
          </p:cNvPr>
          <p:cNvSpPr txBox="1"/>
          <p:nvPr/>
        </p:nvSpPr>
        <p:spPr>
          <a:xfrm>
            <a:off x="1737360" y="642938"/>
            <a:ext cx="9601200" cy="2523063"/>
          </a:xfrm>
          <a:prstGeom prst="rect">
            <a:avLst/>
          </a:prstGeom>
          <a:noFill/>
        </p:spPr>
        <p:txBody>
          <a:bodyPr wrap="square">
            <a:spAutoFit/>
          </a:bodyPr>
          <a:lstStyle/>
          <a:p>
            <a:pPr algn="just" defTabSz="278892">
              <a:lnSpc>
                <a:spcPct val="107000"/>
              </a:lnSpc>
              <a:spcAft>
                <a:spcPts val="600"/>
              </a:spcAft>
              <a:defRPr/>
            </a:pPr>
            <a:r>
              <a:rPr lang="en-US" sz="3600" u="sng" kern="100" dirty="0">
                <a:solidFill>
                  <a:srgbClr val="C00000"/>
                </a:solidFill>
                <a:latin typeface="Times New Roman" panose="02020603050405020304" pitchFamily="18" charset="0"/>
                <a:cs typeface="Times New Roman" panose="02020603050405020304" pitchFamily="18" charset="0"/>
              </a:rPr>
              <a:t>Multifamily/Commercial/Industrial/Institutional	</a:t>
            </a:r>
          </a:p>
          <a:p>
            <a:pPr algn="just" defTabSz="278892">
              <a:lnSpc>
                <a:spcPct val="107000"/>
              </a:lnSpc>
              <a:spcAft>
                <a:spcPts val="600"/>
              </a:spcAft>
              <a:defRPr/>
            </a:pPr>
            <a:endParaRPr lang="en-US" sz="1952" u="sng" kern="100" dirty="0">
              <a:solidFill>
                <a:srgbClr val="555555"/>
              </a:solidFill>
              <a:latin typeface="Calibri" panose="020F0502020204030204" pitchFamily="34" charset="0"/>
              <a:ea typeface="+mn-ea"/>
              <a:cs typeface="Times New Roman" panose="02020603050405020304" pitchFamily="18" charset="0"/>
            </a:endParaRPr>
          </a:p>
          <a:p>
            <a:pPr marL="557784" lvl="2" algn="just" defTabSz="278892">
              <a:lnSpc>
                <a:spcPct val="107000"/>
              </a:lnSpc>
              <a:spcAft>
                <a:spcPts val="600"/>
              </a:spcAft>
              <a:defRPr/>
            </a:pPr>
            <a:r>
              <a:rPr lang="en-US" sz="2800" b="1" i="1" kern="100" dirty="0">
                <a:solidFill>
                  <a:srgbClr val="002060"/>
                </a:solidFill>
                <a:latin typeface="Calibri" panose="020F0502020204030204" pitchFamily="34" charset="0"/>
                <a:cs typeface="Times New Roman" panose="02020603050405020304" pitchFamily="18" charset="0"/>
              </a:rPr>
              <a:t>The Committee recommends billings for non-single family residential properties be based on measured impervious areas and expressed as ERUs.</a:t>
            </a:r>
          </a:p>
        </p:txBody>
      </p:sp>
    </p:spTree>
    <p:extLst>
      <p:ext uri="{BB962C8B-B14F-4D97-AF65-F5344CB8AC3E}">
        <p14:creationId xmlns:p14="http://schemas.microsoft.com/office/powerpoint/2010/main" val="26211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BC73818-BDDC-CA21-3175-C293211FD1A9}"/>
              </a:ext>
            </a:extLst>
          </p:cNvPr>
          <p:cNvSpPr txBox="1"/>
          <p:nvPr/>
        </p:nvSpPr>
        <p:spPr>
          <a:xfrm>
            <a:off x="2849562" y="388621"/>
            <a:ext cx="6424440" cy="1320800"/>
          </a:xfrm>
          <a:prstGeom prst="rect">
            <a:avLst/>
          </a:prstGeom>
        </p:spPr>
        <p:txBody>
          <a:bodyPr vert="horz" lIns="91440" tIns="45720" rIns="91440" bIns="45720" rtlCol="0" anchor="t">
            <a:normAutofit/>
          </a:bodyPr>
          <a:lstStyle/>
          <a:p>
            <a:pPr marL="0" marR="0" lvl="0" indent="0" fontAlgn="auto">
              <a:spcBef>
                <a:spcPct val="0"/>
              </a:spcBef>
              <a:spcAft>
                <a:spcPct val="35000"/>
              </a:spcAft>
              <a:buClrTx/>
              <a:buSzTx/>
              <a:tabLst/>
              <a:defRPr/>
            </a:pPr>
            <a:r>
              <a:rPr kumimoji="0" lang="en-US" sz="3600" b="1" i="0" u="none" strike="noStrike" cap="none" spc="0" normalizeH="0" baseline="0" noProof="0" dirty="0">
                <a:ln>
                  <a:noFill/>
                </a:ln>
                <a:solidFill>
                  <a:srgbClr val="C00000"/>
                </a:solidFill>
                <a:effectLst/>
                <a:uLnTx/>
                <a:uFillTx/>
                <a:latin typeface="+mj-lt"/>
                <a:ea typeface="+mj-ea"/>
                <a:cs typeface="+mj-cs"/>
              </a:rPr>
              <a:t>Agenda</a:t>
            </a:r>
          </a:p>
          <a:p>
            <a:pPr marL="0" marR="0" lvl="0" indent="0" fontAlgn="auto">
              <a:spcBef>
                <a:spcPct val="0"/>
              </a:spcBef>
              <a:spcAft>
                <a:spcPct val="35000"/>
              </a:spcAft>
              <a:buClrTx/>
              <a:buSzTx/>
              <a:tabLst/>
              <a:defRPr/>
            </a:pPr>
            <a:endParaRPr kumimoji="0" lang="en-US" sz="3600" b="1" i="0" u="none" strike="noStrike" cap="none" spc="0" normalizeH="0" baseline="0" noProof="0" dirty="0">
              <a:ln>
                <a:noFill/>
              </a:ln>
              <a:solidFill>
                <a:schemeClr val="accent1"/>
              </a:solidFill>
              <a:effectLst/>
              <a:uLnTx/>
              <a:uFillTx/>
              <a:latin typeface="+mj-lt"/>
              <a:ea typeface="+mj-ea"/>
              <a:cs typeface="+mj-cs"/>
            </a:endParaRPr>
          </a:p>
          <a:p>
            <a:pPr marL="0" marR="0" lvl="0" indent="0" fontAlgn="auto">
              <a:spcBef>
                <a:spcPct val="0"/>
              </a:spcBef>
              <a:spcAft>
                <a:spcPct val="35000"/>
              </a:spcAft>
              <a:buClrTx/>
              <a:buSzTx/>
              <a:tabLst/>
              <a:defRPr/>
            </a:pPr>
            <a:endParaRPr kumimoji="0" lang="en-US" sz="3600" b="0" i="0" u="none" strike="noStrike" cap="none" spc="0" normalizeH="0" baseline="0" noProof="0" dirty="0">
              <a:ln>
                <a:noFill/>
              </a:ln>
              <a:solidFill>
                <a:schemeClr val="accent1"/>
              </a:solidFill>
              <a:effectLst/>
              <a:uLnTx/>
              <a:uFillTx/>
              <a:latin typeface="+mj-lt"/>
              <a:ea typeface="+mj-ea"/>
              <a:cs typeface="+mj-cs"/>
            </a:endParaRPr>
          </a:p>
        </p:txBody>
      </p:sp>
      <p:pic>
        <p:nvPicPr>
          <p:cNvPr id="11" name="Picture 10" descr="Wristwatch face">
            <a:extLst>
              <a:ext uri="{FF2B5EF4-FFF2-40B4-BE49-F238E27FC236}">
                <a16:creationId xmlns:a16="http://schemas.microsoft.com/office/drawing/2014/main" id="{D6B179D0-8B98-0E52-C78A-8A29C9CBA09C}"/>
              </a:ext>
            </a:extLst>
          </p:cNvPr>
          <p:cNvPicPr>
            <a:picLocks noChangeAspect="1"/>
          </p:cNvPicPr>
          <p:nvPr/>
        </p:nvPicPr>
        <p:blipFill rotWithShape="1">
          <a:blip r:embed="rId2"/>
          <a:srcRect l="36197" r="3723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Content Placeholder 2">
            <a:extLst>
              <a:ext uri="{FF2B5EF4-FFF2-40B4-BE49-F238E27FC236}">
                <a16:creationId xmlns:a16="http://schemas.microsoft.com/office/drawing/2014/main" id="{6EC4BD87-5CE2-D589-BF37-2DD3C169F32A}"/>
              </a:ext>
            </a:extLst>
          </p:cNvPr>
          <p:cNvSpPr>
            <a:spLocks noGrp="1"/>
          </p:cNvSpPr>
          <p:nvPr>
            <p:ph idx="1"/>
          </p:nvPr>
        </p:nvSpPr>
        <p:spPr>
          <a:xfrm>
            <a:off x="2849562" y="1417320"/>
            <a:ext cx="8889048" cy="5052059"/>
          </a:xfrm>
        </p:spPr>
        <p:txBody>
          <a:bodyPr vert="horz" lIns="91440" tIns="45720" rIns="91440" bIns="45720" rtlCol="0">
            <a:normAutofit fontScale="92500" lnSpcReduction="10000"/>
          </a:bodyPr>
          <a:lstStyle/>
          <a:p>
            <a:pPr marL="342900" marR="457200" lvl="0" indent="-342900">
              <a:lnSpc>
                <a:spcPct val="90000"/>
              </a:lnSpc>
              <a:spcAft>
                <a:spcPts val="600"/>
              </a:spcAft>
              <a:tabLst>
                <a:tab pos="457200" algn="l"/>
                <a:tab pos="1657350" algn="l"/>
              </a:tabLst>
            </a:pPr>
            <a:r>
              <a:rPr lang="en-US" b="1" dirty="0">
                <a:effectLst/>
              </a:rPr>
              <a:t>Introductions</a:t>
            </a:r>
            <a:r>
              <a:rPr lang="en-US" sz="1400" b="1" dirty="0">
                <a:effectLst/>
              </a:rPr>
              <a:t>			</a:t>
            </a:r>
            <a:r>
              <a:rPr lang="en-US" sz="1200" b="1" dirty="0">
                <a:effectLst/>
              </a:rPr>
              <a:t>Leland Koester</a:t>
            </a:r>
            <a:r>
              <a:rPr lang="en-US" sz="1400" b="1" dirty="0">
                <a:effectLst/>
              </a:rPr>
              <a:t>	</a:t>
            </a:r>
            <a:r>
              <a:rPr lang="en-US" sz="1500" b="1" dirty="0"/>
              <a:t>12</a:t>
            </a:r>
            <a:r>
              <a:rPr lang="en-US" sz="1500" b="1" dirty="0">
                <a:effectLst/>
              </a:rPr>
              <a:t>:00 PM –12:05 P</a:t>
            </a:r>
            <a:r>
              <a:rPr lang="en-US" sz="1500" dirty="0">
                <a:effectLst/>
              </a:rPr>
              <a:t>M</a:t>
            </a:r>
          </a:p>
          <a:p>
            <a:pPr marL="342900" marR="457200" lvl="0" indent="-342900">
              <a:lnSpc>
                <a:spcPct val="90000"/>
              </a:lnSpc>
              <a:spcAft>
                <a:spcPts val="600"/>
              </a:spcAft>
              <a:tabLst>
                <a:tab pos="457200" algn="l"/>
                <a:tab pos="1657350" algn="l"/>
              </a:tabLst>
            </a:pPr>
            <a:endParaRPr lang="en-US" sz="1400" dirty="0">
              <a:effectLst/>
            </a:endParaRPr>
          </a:p>
          <a:p>
            <a:pPr marL="342900" marR="457200" lvl="0" indent="-342900">
              <a:lnSpc>
                <a:spcPct val="90000"/>
              </a:lnSpc>
              <a:spcAft>
                <a:spcPts val="600"/>
              </a:spcAft>
              <a:tabLst>
                <a:tab pos="457200" algn="l"/>
                <a:tab pos="1657350" algn="l"/>
              </a:tabLst>
            </a:pPr>
            <a:r>
              <a:rPr lang="en-US" b="1" dirty="0">
                <a:effectLst/>
              </a:rPr>
              <a:t>Overview/Agenda			</a:t>
            </a:r>
            <a:r>
              <a:rPr lang="en-US" sz="1200" b="1" dirty="0">
                <a:effectLst/>
              </a:rPr>
              <a:t>Chip Ullstad</a:t>
            </a:r>
            <a:r>
              <a:rPr lang="en-US" sz="1400" b="1" dirty="0">
                <a:effectLst/>
              </a:rPr>
              <a:t>		</a:t>
            </a:r>
            <a:r>
              <a:rPr lang="en-US" sz="1500" b="1" dirty="0">
                <a:effectLst/>
              </a:rPr>
              <a:t>12:05 PM – 12:10 PM</a:t>
            </a:r>
          </a:p>
          <a:p>
            <a:pPr marL="0" marR="457200" lvl="0" indent="0">
              <a:lnSpc>
                <a:spcPct val="90000"/>
              </a:lnSpc>
              <a:spcAft>
                <a:spcPts val="600"/>
              </a:spcAft>
              <a:buNone/>
              <a:tabLst>
                <a:tab pos="457200" algn="l"/>
                <a:tab pos="1657350" algn="l"/>
              </a:tabLst>
            </a:pPr>
            <a:r>
              <a:rPr lang="en-US" sz="1400" dirty="0">
                <a:effectLst/>
              </a:rPr>
              <a:t>	</a:t>
            </a:r>
          </a:p>
          <a:p>
            <a:pPr marL="342900" marR="457200" lvl="0" indent="-342900">
              <a:lnSpc>
                <a:spcPct val="90000"/>
              </a:lnSpc>
              <a:spcAft>
                <a:spcPts val="600"/>
              </a:spcAft>
              <a:tabLst>
                <a:tab pos="457200" algn="l"/>
                <a:tab pos="1657350" algn="l"/>
              </a:tabLst>
            </a:pPr>
            <a:r>
              <a:rPr lang="en-US" b="1" dirty="0">
                <a:effectLst/>
              </a:rPr>
              <a:t>Pending policy questions</a:t>
            </a:r>
            <a:r>
              <a:rPr lang="en-US" sz="1400" b="1" dirty="0"/>
              <a:t>	</a:t>
            </a:r>
            <a:r>
              <a:rPr lang="en-US" sz="1200" b="1" dirty="0"/>
              <a:t>All</a:t>
            </a:r>
            <a:r>
              <a:rPr lang="en-US" sz="1200" b="1" dirty="0">
                <a:effectLst/>
              </a:rPr>
              <a:t> </a:t>
            </a:r>
            <a:r>
              <a:rPr lang="en-US" sz="1400" b="1" dirty="0">
                <a:effectLst/>
              </a:rPr>
              <a:t>		</a:t>
            </a:r>
            <a:r>
              <a:rPr lang="en-US" sz="1500" b="1" dirty="0"/>
              <a:t>12</a:t>
            </a:r>
            <a:r>
              <a:rPr lang="en-US" sz="1500" b="1" dirty="0">
                <a:effectLst/>
              </a:rPr>
              <a:t>:10 PM – 1:10 PM</a:t>
            </a:r>
          </a:p>
          <a:p>
            <a:pPr marL="0" marR="457200" indent="0">
              <a:lnSpc>
                <a:spcPct val="90000"/>
              </a:lnSpc>
              <a:spcAft>
                <a:spcPts val="600"/>
              </a:spcAft>
              <a:tabLst>
                <a:tab pos="1657350" algn="l"/>
              </a:tabLst>
            </a:pPr>
            <a:endParaRPr lang="en-US" sz="1400" dirty="0">
              <a:effectLst/>
            </a:endParaRPr>
          </a:p>
          <a:p>
            <a:pPr marL="342900" marR="457200" lvl="0" indent="-342900">
              <a:lnSpc>
                <a:spcPct val="90000"/>
              </a:lnSpc>
              <a:spcBef>
                <a:spcPts val="0"/>
              </a:spcBef>
              <a:spcAft>
                <a:spcPts val="600"/>
              </a:spcAft>
              <a:tabLst>
                <a:tab pos="457200" algn="l"/>
              </a:tabLst>
            </a:pPr>
            <a:r>
              <a:rPr lang="en-US" b="1" dirty="0">
                <a:effectLst/>
              </a:rPr>
              <a:t>Policy </a:t>
            </a:r>
            <a:r>
              <a:rPr lang="en-US" b="1" dirty="0"/>
              <a:t>questions</a:t>
            </a:r>
            <a:r>
              <a:rPr lang="en-US" b="1" dirty="0">
                <a:effectLst/>
              </a:rPr>
              <a:t> previously </a:t>
            </a:r>
          </a:p>
          <a:p>
            <a:pPr marL="0" marR="457200" lvl="0" indent="0">
              <a:lnSpc>
                <a:spcPct val="90000"/>
              </a:lnSpc>
              <a:spcBef>
                <a:spcPts val="0"/>
              </a:spcBef>
              <a:spcAft>
                <a:spcPts val="600"/>
              </a:spcAft>
              <a:buNone/>
              <a:tabLst>
                <a:tab pos="457200" algn="l"/>
              </a:tabLst>
            </a:pPr>
            <a:r>
              <a:rPr lang="en-US" b="1" dirty="0"/>
              <a:t>    </a:t>
            </a:r>
            <a:r>
              <a:rPr lang="en-US" b="1" dirty="0">
                <a:effectLst/>
              </a:rPr>
              <a:t>reviewed 			</a:t>
            </a:r>
            <a:r>
              <a:rPr lang="en-US" sz="1400" b="1" dirty="0">
                <a:effectLst/>
              </a:rPr>
              <a:t>	</a:t>
            </a:r>
            <a:r>
              <a:rPr lang="en-US" sz="1200" b="1" dirty="0"/>
              <a:t>All</a:t>
            </a:r>
            <a:r>
              <a:rPr lang="en-US" sz="1400" b="1" dirty="0"/>
              <a:t>		</a:t>
            </a:r>
            <a:r>
              <a:rPr lang="en-US" sz="1500" b="1" dirty="0"/>
              <a:t>1:10 PM - 2:30 PM</a:t>
            </a:r>
            <a:endParaRPr lang="en-US" sz="1500" dirty="0">
              <a:effectLst/>
            </a:endParaRPr>
          </a:p>
          <a:p>
            <a:pPr marL="0" marR="457200" indent="0">
              <a:lnSpc>
                <a:spcPct val="90000"/>
              </a:lnSpc>
              <a:spcAft>
                <a:spcPts val="600"/>
              </a:spcAft>
            </a:pPr>
            <a:endParaRPr lang="en-US" sz="1400" dirty="0">
              <a:effectLst/>
            </a:endParaRPr>
          </a:p>
          <a:p>
            <a:pPr marL="342900" marR="457200" lvl="0" indent="-342900" fontAlgn="auto">
              <a:lnSpc>
                <a:spcPct val="90000"/>
              </a:lnSpc>
              <a:spcBef>
                <a:spcPts val="0"/>
              </a:spcBef>
              <a:spcAft>
                <a:spcPts val="600"/>
              </a:spcAft>
              <a:tabLst>
                <a:tab pos="457200" algn="l"/>
              </a:tabLst>
              <a:defRPr/>
            </a:pPr>
            <a:r>
              <a:rPr lang="en-US" b="1" dirty="0">
                <a:effectLst/>
              </a:rPr>
              <a:t>Process for April 17, 2024, </a:t>
            </a:r>
            <a:r>
              <a:rPr lang="en-US" sz="1400" b="1" dirty="0">
                <a:effectLst/>
              </a:rPr>
              <a:t>	</a:t>
            </a:r>
            <a:r>
              <a:rPr kumimoji="0" lang="en-US" sz="1200" b="1" i="0" u="none" strike="noStrike" cap="none" spc="0" normalizeH="0" baseline="0" noProof="0" dirty="0">
                <a:ln>
                  <a:noFill/>
                </a:ln>
                <a:effectLst/>
                <a:uLnTx/>
                <a:uFillTx/>
              </a:rPr>
              <a:t>All</a:t>
            </a:r>
            <a:r>
              <a:rPr kumimoji="0" lang="en-US" sz="1400" b="1" i="0" u="none" strike="noStrike" cap="none" spc="0" normalizeH="0" baseline="0" noProof="0" dirty="0">
                <a:ln>
                  <a:noFill/>
                </a:ln>
                <a:effectLst/>
                <a:uLnTx/>
                <a:uFillTx/>
              </a:rPr>
              <a:t>	</a:t>
            </a:r>
            <a:r>
              <a:rPr kumimoji="0" lang="en-US" sz="1400" b="0" i="0" u="none" strike="noStrike" cap="none" spc="0" normalizeH="0" baseline="0" noProof="0" dirty="0">
                <a:ln>
                  <a:noFill/>
                </a:ln>
                <a:effectLst/>
                <a:uLnTx/>
                <a:uFillTx/>
              </a:rPr>
              <a:t>	</a:t>
            </a:r>
            <a:r>
              <a:rPr kumimoji="0" lang="en-US" sz="1500" b="1" i="0" u="none" strike="noStrike" cap="none" spc="0" normalizeH="0" baseline="0" noProof="0" dirty="0">
                <a:ln>
                  <a:noFill/>
                </a:ln>
                <a:effectLst/>
                <a:uLnTx/>
                <a:uFillTx/>
              </a:rPr>
              <a:t>2:30 PM – 2:45 PM</a:t>
            </a:r>
            <a:r>
              <a:rPr kumimoji="0" lang="en-US" sz="1500" b="1" i="1" u="none" strike="noStrike" cap="none" spc="0" normalizeH="0" baseline="0" noProof="0" dirty="0">
                <a:ln>
                  <a:noFill/>
                </a:ln>
                <a:effectLst/>
                <a:uLnTx/>
                <a:uFillTx/>
              </a:rPr>
              <a:t>  </a:t>
            </a:r>
            <a:r>
              <a:rPr kumimoji="0" lang="en-US" sz="1500" b="1" i="0" u="none" strike="noStrike" cap="none" spc="0" normalizeH="0" baseline="0" noProof="0" dirty="0">
                <a:ln>
                  <a:noFill/>
                </a:ln>
                <a:effectLst/>
                <a:uLnTx/>
                <a:uFillTx/>
              </a:rPr>
              <a:t> </a:t>
            </a:r>
          </a:p>
          <a:p>
            <a:pPr marL="0" marR="457200" lvl="0" indent="0">
              <a:lnSpc>
                <a:spcPct val="90000"/>
              </a:lnSpc>
              <a:spcBef>
                <a:spcPts val="0"/>
              </a:spcBef>
              <a:spcAft>
                <a:spcPts val="600"/>
              </a:spcAft>
              <a:buNone/>
              <a:tabLst>
                <a:tab pos="457200" algn="l"/>
              </a:tabLst>
            </a:pPr>
            <a:r>
              <a:rPr lang="en-US" sz="1400" b="1" dirty="0"/>
              <a:t>        </a:t>
            </a:r>
            <a:r>
              <a:rPr lang="en-US" b="1" dirty="0">
                <a:effectLst/>
              </a:rPr>
              <a:t>CC work session</a:t>
            </a:r>
            <a:r>
              <a:rPr lang="en-US" sz="1400" b="1" dirty="0">
                <a:effectLst/>
              </a:rPr>
              <a:t>	</a:t>
            </a:r>
          </a:p>
          <a:p>
            <a:pPr marL="0" marR="457200" lvl="0" indent="0">
              <a:lnSpc>
                <a:spcPct val="90000"/>
              </a:lnSpc>
              <a:spcBef>
                <a:spcPts val="0"/>
              </a:spcBef>
              <a:spcAft>
                <a:spcPts val="600"/>
              </a:spcAft>
              <a:buNone/>
              <a:tabLst>
                <a:tab pos="457200" algn="l"/>
              </a:tabLst>
            </a:pPr>
            <a:r>
              <a:rPr lang="en-US" sz="1400" b="1" dirty="0">
                <a:effectLst/>
              </a:rPr>
              <a:t>		</a:t>
            </a:r>
            <a:r>
              <a:rPr lang="en-US" sz="1400" dirty="0">
                <a:effectLst/>
              </a:rPr>
              <a:t>			</a:t>
            </a:r>
          </a:p>
          <a:p>
            <a:pPr marL="342900" marR="457200" lvl="0" indent="-342900">
              <a:lnSpc>
                <a:spcPct val="90000"/>
              </a:lnSpc>
              <a:spcAft>
                <a:spcPts val="600"/>
              </a:spcAft>
              <a:tabLst>
                <a:tab pos="1657350" algn="l"/>
              </a:tabLst>
            </a:pPr>
            <a:r>
              <a:rPr lang="en-US" b="1" dirty="0"/>
              <a:t>Next Steps</a:t>
            </a:r>
            <a:r>
              <a:rPr lang="en-US" sz="1400" b="1" dirty="0">
                <a:effectLst/>
              </a:rPr>
              <a:t>				</a:t>
            </a:r>
            <a:r>
              <a:rPr lang="en-US" sz="1200" b="1" dirty="0">
                <a:effectLst/>
              </a:rPr>
              <a:t>Chip Ullstad</a:t>
            </a:r>
            <a:r>
              <a:rPr lang="en-US" sz="1400" b="1" dirty="0">
                <a:effectLst/>
              </a:rPr>
              <a:t>		</a:t>
            </a:r>
            <a:r>
              <a:rPr lang="en-US" sz="1500" b="1" dirty="0"/>
              <a:t>2:45</a:t>
            </a:r>
            <a:r>
              <a:rPr lang="en-US" sz="1500" b="1" dirty="0">
                <a:effectLst/>
              </a:rPr>
              <a:t> PM – 3:00 PM</a:t>
            </a:r>
            <a:endParaRPr lang="en-US" sz="1500" b="1" dirty="0"/>
          </a:p>
        </p:txBody>
      </p:sp>
    </p:spTree>
    <p:extLst>
      <p:ext uri="{BB962C8B-B14F-4D97-AF65-F5344CB8AC3E}">
        <p14:creationId xmlns:p14="http://schemas.microsoft.com/office/powerpoint/2010/main" val="799077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334936" y="642938"/>
            <a:ext cx="7522129" cy="2040261"/>
          </a:xfrm>
          <a:prstGeom prst="rect">
            <a:avLst/>
          </a:prstGeom>
        </p:spPr>
        <p:txBody>
          <a:bodyPr>
            <a:normAutofit/>
          </a:bodyPr>
          <a:lstStyle/>
          <a:p>
            <a:pPr marL="320040" lvl="1" defTabSz="320040">
              <a:spcAft>
                <a:spcPts val="600"/>
              </a:spcAft>
            </a:pPr>
            <a:endParaRPr lang="en-US" sz="1260"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2" name="TextBox 1">
            <a:extLst>
              <a:ext uri="{FF2B5EF4-FFF2-40B4-BE49-F238E27FC236}">
                <a16:creationId xmlns:a16="http://schemas.microsoft.com/office/drawing/2014/main" id="{66D9271B-ADDD-0345-2417-8488F9CA79B1}"/>
              </a:ext>
            </a:extLst>
          </p:cNvPr>
          <p:cNvSpPr txBox="1"/>
          <p:nvPr/>
        </p:nvSpPr>
        <p:spPr>
          <a:xfrm>
            <a:off x="1200150" y="743070"/>
            <a:ext cx="9450560" cy="3387146"/>
          </a:xfrm>
          <a:prstGeom prst="rect">
            <a:avLst/>
          </a:prstGeom>
          <a:noFill/>
        </p:spPr>
        <p:txBody>
          <a:bodyPr wrap="square">
            <a:spAutoFit/>
          </a:bodyPr>
          <a:lstStyle/>
          <a:p>
            <a:pPr algn="just" defTabSz="320040">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Billing for city and McMinnville Water and Light properties</a:t>
            </a:r>
          </a:p>
          <a:p>
            <a:pPr algn="just" defTabSz="320040">
              <a:lnSpc>
                <a:spcPct val="107000"/>
              </a:lnSpc>
              <a:spcAft>
                <a:spcPts val="600"/>
              </a:spcAft>
            </a:pPr>
            <a:endParaRPr lang="en-US" sz="800" i="1" kern="100" dirty="0">
              <a:solidFill>
                <a:srgbClr val="002060"/>
              </a:solidFill>
              <a:latin typeface="Calibri" panose="020F0502020204030204" pitchFamily="34" charset="0"/>
              <a:cs typeface="Times New Roman" panose="02020603050405020304" pitchFamily="18" charset="0"/>
            </a:endParaRPr>
          </a:p>
          <a:p>
            <a:pPr marL="640080" algn="just" defTabSz="320040">
              <a:lnSpc>
                <a:spcPct val="107000"/>
              </a:lnSpc>
              <a:spcAft>
                <a:spcPts val="600"/>
              </a:spcAft>
            </a:pPr>
            <a:r>
              <a:rPr lang="en-US" sz="2800" b="1" i="1" kern="100" dirty="0">
                <a:solidFill>
                  <a:srgbClr val="002060"/>
                </a:solidFill>
                <a:latin typeface="Calibri" panose="020F0502020204030204" pitchFamily="34" charset="0"/>
                <a:cs typeface="Times New Roman" panose="02020603050405020304" pitchFamily="18" charset="0"/>
              </a:rPr>
              <a:t>The Committee recommends city and McMinnville Water and Light properties not be billed for stormwater services, similar to billing policies for water and wastewater services.</a:t>
            </a:r>
          </a:p>
        </p:txBody>
      </p:sp>
    </p:spTree>
    <p:extLst>
      <p:ext uri="{BB962C8B-B14F-4D97-AF65-F5344CB8AC3E}">
        <p14:creationId xmlns:p14="http://schemas.microsoft.com/office/powerpoint/2010/main" val="179590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627206" y="642938"/>
            <a:ext cx="6937589" cy="1881713"/>
          </a:xfrm>
          <a:prstGeom prst="rect">
            <a:avLst/>
          </a:prstGeom>
        </p:spPr>
        <p:txBody>
          <a:bodyPr>
            <a:normAutofit/>
          </a:bodyPr>
          <a:lstStyle/>
          <a:p>
            <a:pPr marL="292608" lvl="1" defTabSz="292608">
              <a:spcAft>
                <a:spcPts val="600"/>
              </a:spcAft>
            </a:pPr>
            <a:endParaRPr lang="en-US" sz="1152"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2" name="TextBox 1">
            <a:extLst>
              <a:ext uri="{FF2B5EF4-FFF2-40B4-BE49-F238E27FC236}">
                <a16:creationId xmlns:a16="http://schemas.microsoft.com/office/drawing/2014/main" id="{66D9271B-ADDD-0345-2417-8488F9CA79B1}"/>
              </a:ext>
            </a:extLst>
          </p:cNvPr>
          <p:cNvSpPr txBox="1"/>
          <p:nvPr/>
        </p:nvSpPr>
        <p:spPr>
          <a:xfrm>
            <a:off x="851890" y="183750"/>
            <a:ext cx="10104903" cy="3845283"/>
          </a:xfrm>
          <a:prstGeom prst="rect">
            <a:avLst/>
          </a:prstGeom>
          <a:noFill/>
        </p:spPr>
        <p:txBody>
          <a:bodyPr wrap="square">
            <a:spAutoFit/>
          </a:bodyPr>
          <a:lstStyle/>
          <a:p>
            <a:pPr algn="just" defTabSz="292608">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Shift to tiered residential rate structure</a:t>
            </a:r>
          </a:p>
          <a:p>
            <a:pPr algn="just" defTabSz="292608">
              <a:lnSpc>
                <a:spcPct val="107000"/>
              </a:lnSpc>
              <a:spcAft>
                <a:spcPts val="600"/>
              </a:spcAft>
            </a:pPr>
            <a:endParaRPr lang="en-US" sz="2048" b="1" i="1" kern="100" dirty="0">
              <a:solidFill>
                <a:schemeClr val="tx1"/>
              </a:solidFill>
              <a:latin typeface="Calibri" panose="020F0502020204030204" pitchFamily="34" charset="0"/>
              <a:ea typeface="+mn-ea"/>
              <a:cs typeface="Times New Roman" panose="02020603050405020304" pitchFamily="18" charset="0"/>
            </a:endParaRPr>
          </a:p>
          <a:p>
            <a:pPr marL="292608" lvl="1" algn="just" defTabSz="292608">
              <a:lnSpc>
                <a:spcPct val="107000"/>
              </a:lnSpc>
              <a:spcAft>
                <a:spcPts val="600"/>
              </a:spcAft>
            </a:pPr>
            <a:r>
              <a:rPr lang="en-US" sz="2800" b="1" i="1" kern="100" dirty="0">
                <a:solidFill>
                  <a:srgbClr val="002060"/>
                </a:solidFill>
                <a:latin typeface="Calibri" panose="020F0502020204030204" pitchFamily="34" charset="0"/>
                <a:cs typeface="Times New Roman" panose="02020603050405020304" pitchFamily="18" charset="0"/>
              </a:rPr>
              <a:t>The Committee recommends a single rate be used for single family residential properties initially. </a:t>
            </a:r>
          </a:p>
          <a:p>
            <a:pPr algn="just" defTabSz="292608">
              <a:lnSpc>
                <a:spcPct val="107000"/>
              </a:lnSpc>
              <a:spcAft>
                <a:spcPts val="600"/>
              </a:spcAft>
            </a:pPr>
            <a:endParaRPr lang="en-US" sz="1400" b="1" i="1" kern="100" dirty="0">
              <a:solidFill>
                <a:srgbClr val="002060"/>
              </a:solidFill>
              <a:latin typeface="Calibri" panose="020F0502020204030204" pitchFamily="34" charset="0"/>
              <a:cs typeface="Times New Roman" panose="02020603050405020304" pitchFamily="18" charset="0"/>
            </a:endParaRPr>
          </a:p>
          <a:p>
            <a:pPr marL="292608" lvl="1" algn="just" defTabSz="292608">
              <a:lnSpc>
                <a:spcPct val="107000"/>
              </a:lnSpc>
              <a:spcAft>
                <a:spcPts val="600"/>
              </a:spcAft>
            </a:pPr>
            <a:r>
              <a:rPr lang="en-US" sz="2800" b="1" i="1" kern="100" dirty="0">
                <a:solidFill>
                  <a:srgbClr val="002060"/>
                </a:solidFill>
                <a:latin typeface="Calibri" panose="020F0502020204030204" pitchFamily="34" charset="0"/>
                <a:cs typeface="Times New Roman" panose="02020603050405020304" pitchFamily="18" charset="0"/>
              </a:rPr>
              <a:t>Upon completion of the Stormwater Master Plan Update, the Committee strongly supports moving to a tiered rate structure for single family properties as a more equitable billing structure.</a:t>
            </a:r>
          </a:p>
        </p:txBody>
      </p:sp>
    </p:spTree>
    <p:extLst>
      <p:ext uri="{BB962C8B-B14F-4D97-AF65-F5344CB8AC3E}">
        <p14:creationId xmlns:p14="http://schemas.microsoft.com/office/powerpoint/2010/main" val="4726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8884E8-725F-8B99-EC8B-C846FE5BE1FC}"/>
              </a:ext>
            </a:extLst>
          </p:cNvPr>
          <p:cNvSpPr txBox="1"/>
          <p:nvPr/>
        </p:nvSpPr>
        <p:spPr>
          <a:xfrm>
            <a:off x="487441" y="642938"/>
            <a:ext cx="9709105" cy="2984087"/>
          </a:xfrm>
          <a:prstGeom prst="rect">
            <a:avLst/>
          </a:prstGeom>
          <a:noFill/>
        </p:spPr>
        <p:txBody>
          <a:bodyPr wrap="square">
            <a:spAutoFit/>
          </a:bodyPr>
          <a:lstStyle/>
          <a:p>
            <a:pPr marL="278892" algn="just" defTabSz="27889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Administrative appeal</a:t>
            </a:r>
          </a:p>
          <a:p>
            <a:pPr marL="278892" algn="just" defTabSz="278892">
              <a:lnSpc>
                <a:spcPct val="107000"/>
              </a:lnSpc>
              <a:spcAft>
                <a:spcPts val="600"/>
              </a:spcAft>
            </a:pPr>
            <a:endParaRPr lang="en-US" sz="1952" kern="100" dirty="0">
              <a:solidFill>
                <a:schemeClr val="tx1"/>
              </a:solidFill>
              <a:latin typeface="Calibri" panose="020F0502020204030204" pitchFamily="34" charset="0"/>
              <a:ea typeface="+mn-ea"/>
              <a:cs typeface="Times New Roman" panose="02020603050405020304" pitchFamily="18" charset="0"/>
            </a:endParaRPr>
          </a:p>
          <a:p>
            <a:pPr marL="557784" algn="just" defTabSz="278892">
              <a:lnSpc>
                <a:spcPct val="107000"/>
              </a:lnSpc>
              <a:spcAft>
                <a:spcPts val="600"/>
              </a:spcAft>
            </a:pPr>
            <a:r>
              <a:rPr lang="en-US" sz="2800" b="1" i="1" kern="100" dirty="0">
                <a:solidFill>
                  <a:srgbClr val="002060"/>
                </a:solidFill>
                <a:latin typeface="Calibri" panose="020F0502020204030204" pitchFamily="34" charset="0"/>
                <a:cs typeface="Times New Roman" panose="02020603050405020304" pitchFamily="18" charset="0"/>
              </a:rPr>
              <a:t>The Committee recommends the implementing ordinance adopting the stormwater utility include a provision for administrative appeals to reconcile any errors or changes in measurement of impervious areas.</a:t>
            </a:r>
          </a:p>
        </p:txBody>
      </p:sp>
    </p:spTree>
    <p:extLst>
      <p:ext uri="{BB962C8B-B14F-4D97-AF65-F5344CB8AC3E}">
        <p14:creationId xmlns:p14="http://schemas.microsoft.com/office/powerpoint/2010/main" val="17949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910486" y="1248359"/>
            <a:ext cx="6371029" cy="2549921"/>
          </a:xfrm>
          <a:prstGeom prst="rect">
            <a:avLst/>
          </a:prstGeom>
        </p:spPr>
        <p:txBody>
          <a:bodyPr>
            <a:normAutofit/>
          </a:bodyPr>
          <a:lstStyle/>
          <a:p>
            <a:pPr marL="269748" lvl="1" defTabSz="269748">
              <a:spcAft>
                <a:spcPts val="600"/>
              </a:spcAft>
            </a:pPr>
            <a:endParaRPr lang="en-US" sz="1062"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4" name="TextBox 3">
            <a:extLst>
              <a:ext uri="{FF2B5EF4-FFF2-40B4-BE49-F238E27FC236}">
                <a16:creationId xmlns:a16="http://schemas.microsoft.com/office/drawing/2014/main" id="{4E8884E8-725F-8B99-EC8B-C846FE5BE1FC}"/>
              </a:ext>
            </a:extLst>
          </p:cNvPr>
          <p:cNvSpPr txBox="1"/>
          <p:nvPr/>
        </p:nvSpPr>
        <p:spPr>
          <a:xfrm>
            <a:off x="184571" y="388464"/>
            <a:ext cx="11095674" cy="4055790"/>
          </a:xfrm>
          <a:prstGeom prst="rect">
            <a:avLst/>
          </a:prstGeom>
          <a:noFill/>
        </p:spPr>
        <p:txBody>
          <a:bodyPr wrap="square">
            <a:spAutoFit/>
          </a:bodyPr>
          <a:lstStyle/>
          <a:p>
            <a:pPr indent="269748" algn="just" defTabSz="269748">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Discounts/Credits</a:t>
            </a:r>
          </a:p>
          <a:p>
            <a:pPr indent="269748" algn="just" defTabSz="269748">
              <a:lnSpc>
                <a:spcPct val="107000"/>
              </a:lnSpc>
              <a:spcAft>
                <a:spcPts val="600"/>
              </a:spcAft>
            </a:pPr>
            <a:endParaRPr lang="en-US" sz="708" kern="100" dirty="0">
              <a:solidFill>
                <a:schemeClr val="tx1"/>
              </a:solidFill>
              <a:latin typeface="Calibri" panose="020F0502020204030204" pitchFamily="34" charset="0"/>
              <a:ea typeface="+mn-ea"/>
              <a:cs typeface="Times New Roman" panose="02020603050405020304" pitchFamily="18" charset="0"/>
            </a:endParaRPr>
          </a:p>
          <a:p>
            <a:pPr marL="539496" algn="just" defTabSz="269748">
              <a:lnSpc>
                <a:spcPct val="107000"/>
              </a:lnSpc>
              <a:spcAft>
                <a:spcPts val="600"/>
              </a:spcAft>
            </a:pPr>
            <a:r>
              <a:rPr lang="en-US" sz="2400" b="1" i="1" kern="100" dirty="0">
                <a:solidFill>
                  <a:srgbClr val="002060"/>
                </a:solidFill>
                <a:latin typeface="Calibri" panose="020F0502020204030204" pitchFamily="34" charset="0"/>
                <a:cs typeface="Times New Roman" panose="02020603050405020304" pitchFamily="18" charset="0"/>
              </a:rPr>
              <a:t>The Committee recommends a 35% discount be given to non-single-family dwellings that are fully self-contained, discharge to streams or rivers not maintained by the city and that are regulated by discharge permits from the State Department of Environmental Quality.</a:t>
            </a:r>
          </a:p>
          <a:p>
            <a:pPr marL="539496" algn="just" defTabSz="269748">
              <a:lnSpc>
                <a:spcPct val="107000"/>
              </a:lnSpc>
              <a:spcAft>
                <a:spcPts val="600"/>
              </a:spcAft>
            </a:pPr>
            <a:r>
              <a:rPr lang="en-US" sz="800" b="1" i="1" kern="100" dirty="0">
                <a:solidFill>
                  <a:srgbClr val="002060"/>
                </a:solidFill>
                <a:latin typeface="Calibri" panose="020F0502020204030204" pitchFamily="34" charset="0"/>
                <a:cs typeface="Times New Roman" panose="02020603050405020304" pitchFamily="18" charset="0"/>
              </a:rPr>
              <a:t> </a:t>
            </a:r>
          </a:p>
          <a:p>
            <a:pPr marL="539496" algn="just" defTabSz="269748">
              <a:lnSpc>
                <a:spcPct val="107000"/>
              </a:lnSpc>
              <a:spcAft>
                <a:spcPts val="600"/>
              </a:spcAft>
            </a:pPr>
            <a:r>
              <a:rPr lang="en-US" sz="2400" b="1" i="1" kern="100" dirty="0">
                <a:solidFill>
                  <a:srgbClr val="002060"/>
                </a:solidFill>
                <a:latin typeface="Calibri" panose="020F0502020204030204" pitchFamily="34" charset="0"/>
                <a:cs typeface="Times New Roman" panose="02020603050405020304" pitchFamily="18" charset="0"/>
              </a:rPr>
              <a:t>The Committee does not recommend discounts or credits for privately maintained stormwater systems be granted until further considered as part of the Stormwater Master Plan Update.</a:t>
            </a:r>
          </a:p>
        </p:txBody>
      </p:sp>
    </p:spTree>
    <p:extLst>
      <p:ext uri="{BB962C8B-B14F-4D97-AF65-F5344CB8AC3E}">
        <p14:creationId xmlns:p14="http://schemas.microsoft.com/office/powerpoint/2010/main" val="301244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4BD87-5CE2-D589-BF37-2DD3C169F32A}"/>
              </a:ext>
            </a:extLst>
          </p:cNvPr>
          <p:cNvSpPr>
            <a:spLocks noGrp="1"/>
          </p:cNvSpPr>
          <p:nvPr>
            <p:ph idx="1"/>
          </p:nvPr>
        </p:nvSpPr>
        <p:spPr>
          <a:xfrm>
            <a:off x="630383" y="845909"/>
            <a:ext cx="10737618" cy="4297591"/>
          </a:xfrm>
        </p:spPr>
        <p:txBody>
          <a:bodyPr>
            <a:normAutofit/>
          </a:bodyPr>
          <a:lstStyle/>
          <a:p>
            <a:pPr lvl="1"/>
            <a:endParaRPr lang="en-US" dirty="0"/>
          </a:p>
          <a:p>
            <a:pPr lvl="1">
              <a:buClr>
                <a:srgbClr val="002060"/>
              </a:buClr>
              <a:buSzPct val="95000"/>
              <a:buFont typeface="Webdings" panose="05030102010509060703" pitchFamily="18" charset="2"/>
              <a:buChar char="4"/>
            </a:pPr>
            <a:endParaRPr lang="en-US" dirty="0"/>
          </a:p>
        </p:txBody>
      </p:sp>
      <p:sp>
        <p:nvSpPr>
          <p:cNvPr id="9" name="TextBox 8">
            <a:extLst>
              <a:ext uri="{FF2B5EF4-FFF2-40B4-BE49-F238E27FC236}">
                <a16:creationId xmlns:a16="http://schemas.microsoft.com/office/drawing/2014/main" id="{8BC73818-BDDC-CA21-3175-C293211FD1A9}"/>
              </a:ext>
            </a:extLst>
          </p:cNvPr>
          <p:cNvSpPr txBox="1"/>
          <p:nvPr/>
        </p:nvSpPr>
        <p:spPr>
          <a:xfrm>
            <a:off x="0" y="0"/>
            <a:ext cx="12192000" cy="595932"/>
          </a:xfrm>
          <a:prstGeom prst="rect">
            <a:avLst/>
          </a:prstGeom>
          <a:solidFill>
            <a:schemeClr val="accent2">
              <a:lumMod val="50000"/>
            </a:schemeClr>
          </a:solidFill>
        </p:spPr>
        <p:txBody>
          <a:bodyPr wrap="square" rtlCol="0">
            <a:spAutoFit/>
          </a:bodyPr>
          <a:lstStyle/>
          <a:p>
            <a:pPr marL="0" marR="0" algn="just">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Policy issues previously reviewed by the committee:</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AD0BC3-32BC-3D6D-B8BA-032FB4CAA8A5}"/>
              </a:ext>
            </a:extLst>
          </p:cNvPr>
          <p:cNvSpPr txBox="1"/>
          <p:nvPr/>
        </p:nvSpPr>
        <p:spPr>
          <a:xfrm>
            <a:off x="3451860" y="1334431"/>
            <a:ext cx="4640579" cy="645113"/>
          </a:xfrm>
          <a:prstGeom prst="rect">
            <a:avLst/>
          </a:prstGeom>
          <a:noFill/>
        </p:spPr>
        <p:txBody>
          <a:bodyPr wrap="square">
            <a:spAutoFit/>
          </a:bodyPr>
          <a:lstStyle/>
          <a:p>
            <a:pPr marL="0" marR="0" algn="just">
              <a:lnSpc>
                <a:spcPct val="107000"/>
              </a:lnSpc>
              <a:spcBef>
                <a:spcPts val="0"/>
              </a:spcBef>
              <a:spcAft>
                <a:spcPts val="0"/>
              </a:spcAft>
            </a:pPr>
            <a:r>
              <a:rPr lang="en-US" sz="3600" b="1" kern="100" dirty="0">
                <a:solidFill>
                  <a:srgbClr val="C00000"/>
                </a:solidFill>
                <a:latin typeface="Times New Roman" panose="02020603050405020304" pitchFamily="18" charset="0"/>
                <a:cs typeface="Times New Roman" panose="02020603050405020304" pitchFamily="18" charset="0"/>
              </a:rPr>
              <a:t>BILLING POLICIES</a:t>
            </a:r>
          </a:p>
        </p:txBody>
      </p:sp>
      <p:pic>
        <p:nvPicPr>
          <p:cNvPr id="5" name="Picture 4">
            <a:extLst>
              <a:ext uri="{FF2B5EF4-FFF2-40B4-BE49-F238E27FC236}">
                <a16:creationId xmlns:a16="http://schemas.microsoft.com/office/drawing/2014/main" id="{F8698383-2E06-8BD3-6ACA-6F0EDDFAEBC6}"/>
              </a:ext>
            </a:extLst>
          </p:cNvPr>
          <p:cNvPicPr>
            <a:picLocks noChangeAspect="1"/>
          </p:cNvPicPr>
          <p:nvPr/>
        </p:nvPicPr>
        <p:blipFill>
          <a:blip r:embed="rId2"/>
          <a:stretch>
            <a:fillRect/>
          </a:stretch>
        </p:blipFill>
        <p:spPr>
          <a:xfrm>
            <a:off x="2222001" y="2682922"/>
            <a:ext cx="7293042" cy="2092665"/>
          </a:xfrm>
          <a:prstGeom prst="rect">
            <a:avLst/>
          </a:prstGeom>
        </p:spPr>
      </p:pic>
    </p:spTree>
    <p:extLst>
      <p:ext uri="{BB962C8B-B14F-4D97-AF65-F5344CB8AC3E}">
        <p14:creationId xmlns:p14="http://schemas.microsoft.com/office/powerpoint/2010/main" val="18735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778452" y="1273452"/>
            <a:ext cx="6635097" cy="2655611"/>
          </a:xfrm>
          <a:prstGeom prst="rect">
            <a:avLst/>
          </a:prstGeom>
        </p:spPr>
        <p:txBody>
          <a:bodyPr>
            <a:normAutofit/>
          </a:bodyPr>
          <a:lstStyle/>
          <a:p>
            <a:pPr marL="278892" lvl="1" defTabSz="278892">
              <a:spcAft>
                <a:spcPts val="600"/>
              </a:spcAft>
            </a:pPr>
            <a:endParaRPr lang="en-US" sz="109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4" name="TextBox 3">
            <a:extLst>
              <a:ext uri="{FF2B5EF4-FFF2-40B4-BE49-F238E27FC236}">
                <a16:creationId xmlns:a16="http://schemas.microsoft.com/office/drawing/2014/main" id="{4E8884E8-725F-8B99-EC8B-C846FE5BE1FC}"/>
              </a:ext>
            </a:extLst>
          </p:cNvPr>
          <p:cNvSpPr txBox="1"/>
          <p:nvPr/>
        </p:nvSpPr>
        <p:spPr>
          <a:xfrm>
            <a:off x="1425508" y="397490"/>
            <a:ext cx="9673021" cy="3724866"/>
          </a:xfrm>
          <a:prstGeom prst="rect">
            <a:avLst/>
          </a:prstGeom>
          <a:noFill/>
        </p:spPr>
        <p:txBody>
          <a:bodyPr wrap="square">
            <a:spAutoFit/>
          </a:bodyPr>
          <a:lstStyle/>
          <a:p>
            <a:pPr algn="just" defTabSz="27889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Coordination with </a:t>
            </a:r>
          </a:p>
          <a:p>
            <a:pPr algn="just" defTabSz="27889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McMinnville Water and Light</a:t>
            </a:r>
          </a:p>
          <a:p>
            <a:pPr marL="557784" algn="just" defTabSz="278892">
              <a:lnSpc>
                <a:spcPct val="107000"/>
              </a:lnSpc>
              <a:spcAft>
                <a:spcPts val="600"/>
              </a:spcAft>
            </a:pPr>
            <a:endParaRPr lang="en-US" sz="800" b="1" i="1" kern="100" dirty="0">
              <a:solidFill>
                <a:schemeClr val="tx1"/>
              </a:solidFill>
              <a:latin typeface="Calibri" panose="020F0502020204030204" pitchFamily="34" charset="0"/>
              <a:ea typeface="+mn-ea"/>
              <a:cs typeface="Times New Roman" panose="02020603050405020304" pitchFamily="18" charset="0"/>
            </a:endParaRPr>
          </a:p>
          <a:p>
            <a:pPr marL="557784" algn="just" defTabSz="278892">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The Committee recommends the city work with McMinnville Water and Light to incorporate stormwater utility billing in their monthly billing statements.</a:t>
            </a:r>
          </a:p>
        </p:txBody>
      </p:sp>
    </p:spTree>
    <p:extLst>
      <p:ext uri="{BB962C8B-B14F-4D97-AF65-F5344CB8AC3E}">
        <p14:creationId xmlns:p14="http://schemas.microsoft.com/office/powerpoint/2010/main" val="131229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778452" y="1273452"/>
            <a:ext cx="6635097" cy="2655611"/>
          </a:xfrm>
          <a:prstGeom prst="rect">
            <a:avLst/>
          </a:prstGeom>
        </p:spPr>
        <p:txBody>
          <a:bodyPr>
            <a:normAutofit/>
          </a:bodyPr>
          <a:lstStyle/>
          <a:p>
            <a:pPr marL="278892" lvl="1" defTabSz="278892">
              <a:spcAft>
                <a:spcPts val="600"/>
              </a:spcAft>
            </a:pPr>
            <a:endParaRPr lang="en-US" sz="109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4" name="TextBox 3">
            <a:extLst>
              <a:ext uri="{FF2B5EF4-FFF2-40B4-BE49-F238E27FC236}">
                <a16:creationId xmlns:a16="http://schemas.microsoft.com/office/drawing/2014/main" id="{4E8884E8-725F-8B99-EC8B-C846FE5BE1FC}"/>
              </a:ext>
            </a:extLst>
          </p:cNvPr>
          <p:cNvSpPr txBox="1"/>
          <p:nvPr/>
        </p:nvSpPr>
        <p:spPr>
          <a:xfrm>
            <a:off x="1268730" y="642938"/>
            <a:ext cx="9099762" cy="3387659"/>
          </a:xfrm>
          <a:prstGeom prst="rect">
            <a:avLst/>
          </a:prstGeom>
          <a:noFill/>
        </p:spPr>
        <p:txBody>
          <a:bodyPr wrap="square">
            <a:spAutoFit/>
          </a:bodyPr>
          <a:lstStyle/>
          <a:p>
            <a:pPr marL="278892" algn="just" defTabSz="27889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Minimum impervious area for </a:t>
            </a:r>
          </a:p>
          <a:p>
            <a:pPr marL="278892" algn="just" defTabSz="27889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non-residential billing </a:t>
            </a:r>
          </a:p>
          <a:p>
            <a:pPr marL="278892" algn="just" defTabSz="278892">
              <a:lnSpc>
                <a:spcPct val="107000"/>
              </a:lnSpc>
              <a:spcAft>
                <a:spcPts val="600"/>
              </a:spcAft>
            </a:pPr>
            <a:endParaRPr lang="en-US" sz="1952" kern="100" dirty="0">
              <a:solidFill>
                <a:schemeClr val="tx1"/>
              </a:solidFill>
              <a:latin typeface="Calibri" panose="020F0502020204030204" pitchFamily="34" charset="0"/>
              <a:ea typeface="+mn-ea"/>
              <a:cs typeface="Times New Roman" panose="02020603050405020304" pitchFamily="18" charset="0"/>
            </a:endParaRPr>
          </a:p>
          <a:p>
            <a:pPr marL="557784" algn="just" defTabSz="278892">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The Committee recommends a minimum billable impervious area of 500 square feet be used for billing non-single family residential properties.</a:t>
            </a:r>
          </a:p>
        </p:txBody>
      </p:sp>
    </p:spTree>
    <p:extLst>
      <p:ext uri="{BB962C8B-B14F-4D97-AF65-F5344CB8AC3E}">
        <p14:creationId xmlns:p14="http://schemas.microsoft.com/office/powerpoint/2010/main" val="402627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4400" b="1">
                <a:solidFill>
                  <a:schemeClr val="bg1"/>
                </a:solidFill>
                <a:effectLst/>
                <a:latin typeface="+mj-lt"/>
                <a:ea typeface="+mj-ea"/>
                <a:cs typeface="+mj-cs"/>
              </a:rPr>
              <a:t>Policy issues previously reviewed by the committee:</a:t>
            </a:r>
            <a:endParaRPr lang="en-US" sz="4400">
              <a:solidFill>
                <a:schemeClr val="bg1"/>
              </a:solidFill>
              <a:effectLst/>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778452" y="1273452"/>
            <a:ext cx="6635097" cy="2655611"/>
          </a:xfrm>
          <a:prstGeom prst="rect">
            <a:avLst/>
          </a:prstGeom>
        </p:spPr>
        <p:txBody>
          <a:bodyPr>
            <a:normAutofit/>
          </a:bodyPr>
          <a:lstStyle/>
          <a:p>
            <a:pPr marL="278892" lvl="1" defTabSz="278892">
              <a:spcAft>
                <a:spcPts val="600"/>
              </a:spcAft>
            </a:pPr>
            <a:endParaRPr lang="en-US" sz="1098"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4" name="TextBox 3">
            <a:extLst>
              <a:ext uri="{FF2B5EF4-FFF2-40B4-BE49-F238E27FC236}">
                <a16:creationId xmlns:a16="http://schemas.microsoft.com/office/drawing/2014/main" id="{4E8884E8-725F-8B99-EC8B-C846FE5BE1FC}"/>
              </a:ext>
            </a:extLst>
          </p:cNvPr>
          <p:cNvSpPr txBox="1"/>
          <p:nvPr/>
        </p:nvSpPr>
        <p:spPr>
          <a:xfrm>
            <a:off x="925304" y="640991"/>
            <a:ext cx="8314249" cy="2783775"/>
          </a:xfrm>
          <a:prstGeom prst="rect">
            <a:avLst/>
          </a:prstGeom>
          <a:noFill/>
        </p:spPr>
        <p:txBody>
          <a:bodyPr wrap="square">
            <a:spAutoFit/>
          </a:bodyPr>
          <a:lstStyle/>
          <a:p>
            <a:pPr algn="just" defTabSz="278892">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Rounding for non-residential customers</a:t>
            </a:r>
          </a:p>
          <a:p>
            <a:pPr algn="just" defTabSz="278892">
              <a:lnSpc>
                <a:spcPct val="107000"/>
              </a:lnSpc>
              <a:spcAft>
                <a:spcPts val="600"/>
              </a:spcAft>
            </a:pPr>
            <a:endParaRPr lang="en-US" sz="1952" kern="100" dirty="0">
              <a:solidFill>
                <a:schemeClr val="tx1"/>
              </a:solidFill>
              <a:latin typeface="Calibri" panose="020F0502020204030204" pitchFamily="34" charset="0"/>
              <a:ea typeface="+mn-ea"/>
              <a:cs typeface="Times New Roman" panose="02020603050405020304" pitchFamily="18" charset="0"/>
            </a:endParaRPr>
          </a:p>
          <a:p>
            <a:pPr marL="557784" algn="just" defTabSz="278892">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The Committee recommends billing for non-single family residential properties be rounded up to the nearest whole ERU.</a:t>
            </a:r>
          </a:p>
        </p:txBody>
      </p:sp>
    </p:spTree>
    <p:extLst>
      <p:ext uri="{BB962C8B-B14F-4D97-AF65-F5344CB8AC3E}">
        <p14:creationId xmlns:p14="http://schemas.microsoft.com/office/powerpoint/2010/main" val="267656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4BD87-5CE2-D589-BF37-2DD3C169F32A}"/>
              </a:ext>
            </a:extLst>
          </p:cNvPr>
          <p:cNvSpPr>
            <a:spLocks noGrp="1"/>
          </p:cNvSpPr>
          <p:nvPr>
            <p:ph idx="1"/>
          </p:nvPr>
        </p:nvSpPr>
        <p:spPr>
          <a:xfrm>
            <a:off x="630383" y="845909"/>
            <a:ext cx="10737618" cy="4297591"/>
          </a:xfrm>
        </p:spPr>
        <p:txBody>
          <a:bodyPr>
            <a:normAutofit/>
          </a:bodyPr>
          <a:lstStyle/>
          <a:p>
            <a:pPr lvl="1"/>
            <a:endParaRPr lang="en-US" dirty="0"/>
          </a:p>
          <a:p>
            <a:pPr lvl="1">
              <a:buClr>
                <a:srgbClr val="002060"/>
              </a:buClr>
              <a:buSzPct val="95000"/>
              <a:buFont typeface="Webdings" panose="05030102010509060703" pitchFamily="18" charset="2"/>
              <a:buChar char="4"/>
            </a:pPr>
            <a:endParaRPr lang="en-US" dirty="0"/>
          </a:p>
        </p:txBody>
      </p:sp>
      <p:sp>
        <p:nvSpPr>
          <p:cNvPr id="9" name="TextBox 8">
            <a:extLst>
              <a:ext uri="{FF2B5EF4-FFF2-40B4-BE49-F238E27FC236}">
                <a16:creationId xmlns:a16="http://schemas.microsoft.com/office/drawing/2014/main" id="{8BC73818-BDDC-CA21-3175-C293211FD1A9}"/>
              </a:ext>
            </a:extLst>
          </p:cNvPr>
          <p:cNvSpPr txBox="1"/>
          <p:nvPr/>
        </p:nvSpPr>
        <p:spPr>
          <a:xfrm>
            <a:off x="0" y="0"/>
            <a:ext cx="12192000" cy="595932"/>
          </a:xfrm>
          <a:prstGeom prst="rect">
            <a:avLst/>
          </a:prstGeom>
          <a:solidFill>
            <a:schemeClr val="accent2">
              <a:lumMod val="50000"/>
            </a:schemeClr>
          </a:solidFill>
        </p:spPr>
        <p:txBody>
          <a:bodyPr wrap="square" rtlCol="0">
            <a:spAutoFit/>
          </a:bodyPr>
          <a:lstStyle/>
          <a:p>
            <a:pPr marL="0" marR="0" algn="just">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Policy issues previously reviewed by the committee:</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AD0BC3-32BC-3D6D-B8BA-032FB4CAA8A5}"/>
              </a:ext>
            </a:extLst>
          </p:cNvPr>
          <p:cNvSpPr txBox="1"/>
          <p:nvPr/>
        </p:nvSpPr>
        <p:spPr>
          <a:xfrm>
            <a:off x="4082848" y="1211650"/>
            <a:ext cx="3172864" cy="645113"/>
          </a:xfrm>
          <a:prstGeom prst="rect">
            <a:avLst/>
          </a:prstGeom>
          <a:noFill/>
        </p:spPr>
        <p:txBody>
          <a:bodyPr wrap="square">
            <a:spAutoFit/>
          </a:bodyPr>
          <a:lstStyle/>
          <a:p>
            <a:pPr marL="0" marR="0" algn="just">
              <a:lnSpc>
                <a:spcPct val="107000"/>
              </a:lnSpc>
              <a:spcBef>
                <a:spcPts val="0"/>
              </a:spcBef>
              <a:spcAft>
                <a:spcPts val="0"/>
              </a:spcAft>
            </a:pPr>
            <a:r>
              <a:rPr lang="en-US" sz="3600" b="1" kern="100" dirty="0">
                <a:solidFill>
                  <a:srgbClr val="C00000"/>
                </a:solidFill>
                <a:latin typeface="Times New Roman" panose="02020603050405020304" pitchFamily="18" charset="0"/>
                <a:cs typeface="Times New Roman" panose="02020603050405020304" pitchFamily="18" charset="0"/>
              </a:rPr>
              <a:t>NEXT STEPS</a:t>
            </a:r>
          </a:p>
        </p:txBody>
      </p:sp>
      <p:pic>
        <p:nvPicPr>
          <p:cNvPr id="5" name="Picture 4">
            <a:extLst>
              <a:ext uri="{FF2B5EF4-FFF2-40B4-BE49-F238E27FC236}">
                <a16:creationId xmlns:a16="http://schemas.microsoft.com/office/drawing/2014/main" id="{45806680-41F1-CCA3-8F40-D2044384B2E6}"/>
              </a:ext>
            </a:extLst>
          </p:cNvPr>
          <p:cNvPicPr>
            <a:picLocks noChangeAspect="1"/>
          </p:cNvPicPr>
          <p:nvPr/>
        </p:nvPicPr>
        <p:blipFill>
          <a:blip r:embed="rId2"/>
          <a:stretch>
            <a:fillRect/>
          </a:stretch>
        </p:blipFill>
        <p:spPr>
          <a:xfrm>
            <a:off x="2948940" y="2222504"/>
            <a:ext cx="5440680" cy="3620525"/>
          </a:xfrm>
          <a:prstGeom prst="rect">
            <a:avLst/>
          </a:prstGeom>
        </p:spPr>
      </p:pic>
    </p:spTree>
    <p:extLst>
      <p:ext uri="{BB962C8B-B14F-4D97-AF65-F5344CB8AC3E}">
        <p14:creationId xmlns:p14="http://schemas.microsoft.com/office/powerpoint/2010/main" val="150819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BC73818-BDDC-CA21-3175-C293211FD1A9}"/>
              </a:ext>
            </a:extLst>
          </p:cNvPr>
          <p:cNvSpPr txBox="1"/>
          <p:nvPr/>
        </p:nvSpPr>
        <p:spPr>
          <a:xfrm>
            <a:off x="501927" y="893950"/>
            <a:ext cx="3753550" cy="2120055"/>
          </a:xfrm>
          <a:prstGeom prst="rect">
            <a:avLst/>
          </a:prstGeom>
          <a:effectLst/>
        </p:spPr>
        <p:txBody>
          <a:bodyPr vert="horz" lIns="0" tIns="192024" rIns="0" bIns="0" rtlCol="0" anchor="b" anchorCtr="0">
            <a:normAutofit/>
          </a:bodyPr>
          <a:lstStyle/>
          <a:p>
            <a:pPr marL="0" marR="0" defTabSz="914296">
              <a:spcBef>
                <a:spcPct val="0"/>
              </a:spcBef>
              <a:spcAft>
                <a:spcPts val="600"/>
              </a:spcAft>
            </a:pPr>
            <a:r>
              <a:rPr lang="en-US" sz="3200" u="sng" kern="100" dirty="0">
                <a:solidFill>
                  <a:srgbClr val="C00000"/>
                </a:solidFill>
                <a:latin typeface="Times New Roman" panose="02020603050405020304" pitchFamily="18" charset="0"/>
                <a:cs typeface="Times New Roman" panose="02020603050405020304" pitchFamily="18" charset="0"/>
              </a:rPr>
              <a:t>Next Steps: </a:t>
            </a:r>
          </a:p>
          <a:p>
            <a:pPr marL="0" marR="0" defTabSz="914296">
              <a:spcBef>
                <a:spcPct val="0"/>
              </a:spcBef>
              <a:spcAft>
                <a:spcPts val="600"/>
              </a:spcAft>
            </a:pPr>
            <a:r>
              <a:rPr lang="en-US" sz="3200" u="sng" kern="100" dirty="0">
                <a:solidFill>
                  <a:srgbClr val="C00000"/>
                </a:solidFill>
                <a:latin typeface="Times New Roman" panose="02020603050405020304" pitchFamily="18" charset="0"/>
                <a:cs typeface="Times New Roman" panose="02020603050405020304" pitchFamily="18" charset="0"/>
              </a:rPr>
              <a:t>Preliminary schedule</a:t>
            </a:r>
          </a:p>
        </p:txBody>
      </p:sp>
      <p:pic>
        <p:nvPicPr>
          <p:cNvPr id="8" name="Picture 7">
            <a:extLst>
              <a:ext uri="{FF2B5EF4-FFF2-40B4-BE49-F238E27FC236}">
                <a16:creationId xmlns:a16="http://schemas.microsoft.com/office/drawing/2014/main" id="{4A9A551C-ED6E-5CBC-3D3E-2EE92AD240DB}"/>
              </a:ext>
            </a:extLst>
          </p:cNvPr>
          <p:cNvPicPr>
            <a:picLocks noChangeAspect="1"/>
          </p:cNvPicPr>
          <p:nvPr/>
        </p:nvPicPr>
        <p:blipFill>
          <a:blip r:embed="rId2"/>
          <a:stretch>
            <a:fillRect/>
          </a:stretch>
        </p:blipFill>
        <p:spPr>
          <a:xfrm>
            <a:off x="4387363" y="31044"/>
            <a:ext cx="7804638" cy="6795911"/>
          </a:xfrm>
          <a:prstGeom prst="rect">
            <a:avLst/>
          </a:prstGeom>
          <a:noFill/>
          <a:ln>
            <a:noFill/>
          </a:ln>
        </p:spPr>
      </p:pic>
      <p:sp>
        <p:nvSpPr>
          <p:cNvPr id="14" name="Slide Number Placeholder 3">
            <a:extLst>
              <a:ext uri="{FF2B5EF4-FFF2-40B4-BE49-F238E27FC236}">
                <a16:creationId xmlns:a16="http://schemas.microsoft.com/office/drawing/2014/main" id="{89D56A8E-449B-9A4E-2FB3-43ED3EEFE97C}"/>
              </a:ext>
            </a:extLst>
          </p:cNvPr>
          <p:cNvSpPr>
            <a:spLocks noGrp="1"/>
          </p:cNvSpPr>
          <p:nvPr>
            <p:ph type="sldNum" sz="quarter" idx="13"/>
          </p:nvPr>
        </p:nvSpPr>
        <p:spPr>
          <a:xfrm>
            <a:off x="1" y="6356352"/>
            <a:ext cx="1003852" cy="365125"/>
          </a:xfrm>
        </p:spPr>
        <p:txBody>
          <a:bodyPr/>
          <a:lstStyle/>
          <a:p>
            <a:pPr>
              <a:spcAft>
                <a:spcPts val="600"/>
              </a:spcAft>
            </a:pPr>
            <a:fld id="{0969892B-6FB2-445D-B6A4-8332FBFF141C}" type="slidenum">
              <a:rPr lang="en-US" smtClean="0"/>
              <a:pPr>
                <a:spcAft>
                  <a:spcPts val="600"/>
                </a:spcAft>
              </a:pPr>
              <a:t>29</a:t>
            </a:fld>
            <a:endParaRPr lang="en-US"/>
          </a:p>
        </p:txBody>
      </p:sp>
    </p:spTree>
    <p:extLst>
      <p:ext uri="{BB962C8B-B14F-4D97-AF65-F5344CB8AC3E}">
        <p14:creationId xmlns:p14="http://schemas.microsoft.com/office/powerpoint/2010/main" val="75359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ct val="35000"/>
              </a:spcAft>
              <a:buClrTx/>
              <a:buSzTx/>
              <a:tabLst/>
              <a:defRPr/>
            </a:pPr>
            <a:r>
              <a:rPr kumimoji="0" lang="en-US" sz="4400" b="1" i="0" u="none" strike="noStrike" cap="none" spc="0" normalizeH="0" baseline="0" noProof="0">
                <a:ln>
                  <a:noFill/>
                </a:ln>
                <a:solidFill>
                  <a:schemeClr val="bg1"/>
                </a:solidFill>
                <a:effectLst/>
                <a:uLnTx/>
                <a:uFillTx/>
                <a:latin typeface="+mj-lt"/>
                <a:ea typeface="+mj-ea"/>
                <a:cs typeface="+mj-cs"/>
              </a:rPr>
              <a:t>Pending Policy Recommendations</a:t>
            </a:r>
            <a:endParaRPr kumimoji="0" lang="en-US" sz="4400" b="0" i="0" u="none" strike="noStrike" cap="none" spc="0" normalizeH="0" baseline="0" noProof="0">
              <a:ln>
                <a:noFill/>
              </a:ln>
              <a:solidFill>
                <a:schemeClr val="bg1"/>
              </a:solidFill>
              <a:effectLst/>
              <a:uLnTx/>
              <a:uFillTx/>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3032683" y="642938"/>
            <a:ext cx="6302071" cy="3286125"/>
          </a:xfrm>
          <a:prstGeom prst="rect">
            <a:avLst/>
          </a:prstGeom>
        </p:spPr>
        <p:txBody>
          <a:bodyPr>
            <a:normAutofit/>
          </a:bodyPr>
          <a:lstStyle/>
          <a:p>
            <a:pPr marL="265176" lvl="1" defTabSz="265176">
              <a:spcAft>
                <a:spcPts val="600"/>
              </a:spcAft>
            </a:pPr>
            <a:endParaRPr lang="en-US" sz="1044"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4" name="TextBox 3">
            <a:extLst>
              <a:ext uri="{FF2B5EF4-FFF2-40B4-BE49-F238E27FC236}">
                <a16:creationId xmlns:a16="http://schemas.microsoft.com/office/drawing/2014/main" id="{C1745687-223B-B3D6-5042-11EB62FC7DAD}"/>
              </a:ext>
            </a:extLst>
          </p:cNvPr>
          <p:cNvSpPr txBox="1"/>
          <p:nvPr/>
        </p:nvSpPr>
        <p:spPr>
          <a:xfrm>
            <a:off x="1623060" y="864264"/>
            <a:ext cx="7977208" cy="2767937"/>
          </a:xfrm>
          <a:prstGeom prst="rect">
            <a:avLst/>
          </a:prstGeom>
          <a:noFill/>
        </p:spPr>
        <p:txBody>
          <a:bodyPr wrap="square">
            <a:spAutoFit/>
          </a:bodyPr>
          <a:lstStyle/>
          <a:p>
            <a:pPr marL="265176" algn="just" defTabSz="265176">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Overall recommendations re: adopting a Stormwater Utility:</a:t>
            </a:r>
          </a:p>
          <a:p>
            <a:pPr marL="265176" algn="just" defTabSz="265176">
              <a:lnSpc>
                <a:spcPct val="107000"/>
              </a:lnSpc>
              <a:spcAft>
                <a:spcPts val="600"/>
              </a:spcAft>
            </a:pPr>
            <a:endParaRPr lang="en-US" sz="1856" u="sng" kern="100" dirty="0">
              <a:solidFill>
                <a:srgbClr val="555555"/>
              </a:solidFill>
              <a:latin typeface="Calibri" panose="020F0502020204030204" pitchFamily="34" charset="0"/>
              <a:ea typeface="+mn-ea"/>
              <a:cs typeface="Times New Roman" panose="02020603050405020304" pitchFamily="18" charset="0"/>
            </a:endParaRPr>
          </a:p>
          <a:p>
            <a:pPr marL="530352" lvl="1" algn="just" defTabSz="265176">
              <a:lnSpc>
                <a:spcPct val="107000"/>
              </a:lnSpc>
              <a:spcAft>
                <a:spcPts val="600"/>
              </a:spcAft>
            </a:pPr>
            <a:r>
              <a:rPr lang="en-US" sz="3200" b="1" i="1" kern="100" dirty="0">
                <a:solidFill>
                  <a:srgbClr val="002060"/>
                </a:solidFill>
                <a:latin typeface="Calibri" panose="020F0502020204030204" pitchFamily="34" charset="0"/>
                <a:ea typeface="+mn-ea"/>
                <a:cs typeface="Times New Roman" panose="02020603050405020304" pitchFamily="18" charset="0"/>
              </a:rPr>
              <a:t>Consensus to move forward with adoption of a stormwater utility?</a:t>
            </a:r>
            <a:endParaRPr lang="en-US" sz="3200" b="1" i="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4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ct val="35000"/>
              </a:spcAft>
              <a:buClrTx/>
              <a:buSzTx/>
              <a:tabLst/>
              <a:defRPr/>
            </a:pPr>
            <a:r>
              <a:rPr kumimoji="0" lang="en-US" sz="4400" b="1" i="0" u="none" strike="noStrike" cap="none" spc="0" normalizeH="0" baseline="0" noProof="0">
                <a:ln>
                  <a:noFill/>
                </a:ln>
                <a:solidFill>
                  <a:schemeClr val="bg1"/>
                </a:solidFill>
                <a:effectLst/>
                <a:uLnTx/>
                <a:uFillTx/>
                <a:latin typeface="+mj-lt"/>
                <a:ea typeface="+mj-ea"/>
                <a:cs typeface="+mj-cs"/>
              </a:rPr>
              <a:t>Pending Policy Recommendations</a:t>
            </a:r>
            <a:endParaRPr kumimoji="0" lang="en-US" sz="4400" b="0" i="0" u="none" strike="noStrike" cap="none" spc="0" normalizeH="0" baseline="0" noProof="0">
              <a:ln>
                <a:noFill/>
              </a:ln>
              <a:solidFill>
                <a:schemeClr val="bg1"/>
              </a:solidFill>
              <a:effectLst/>
              <a:uLnTx/>
              <a:uFillTx/>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944964" y="642938"/>
            <a:ext cx="6302072" cy="3286125"/>
          </a:xfrm>
          <a:prstGeom prst="rect">
            <a:avLst/>
          </a:prstGeom>
        </p:spPr>
        <p:txBody>
          <a:bodyPr>
            <a:normAutofit/>
          </a:bodyPr>
          <a:lstStyle/>
          <a:p>
            <a:pPr marL="265176" lvl="1" defTabSz="265176">
              <a:spcAft>
                <a:spcPts val="600"/>
              </a:spcAft>
            </a:pPr>
            <a:endParaRPr lang="en-US" sz="1044"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2" name="TextBox 1">
            <a:extLst>
              <a:ext uri="{FF2B5EF4-FFF2-40B4-BE49-F238E27FC236}">
                <a16:creationId xmlns:a16="http://schemas.microsoft.com/office/drawing/2014/main" id="{0D3DA275-202D-6F5A-CDC3-0B061FE5A370}"/>
              </a:ext>
            </a:extLst>
          </p:cNvPr>
          <p:cNvSpPr txBox="1"/>
          <p:nvPr/>
        </p:nvSpPr>
        <p:spPr>
          <a:xfrm>
            <a:off x="2194559" y="726829"/>
            <a:ext cx="7408881" cy="2778518"/>
          </a:xfrm>
          <a:prstGeom prst="rect">
            <a:avLst/>
          </a:prstGeom>
          <a:noFill/>
        </p:spPr>
        <p:txBody>
          <a:bodyPr wrap="square">
            <a:spAutoFit/>
          </a:bodyPr>
          <a:lstStyle/>
          <a:p>
            <a:pPr marL="265176" algn="just" defTabSz="265176">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Revenue sources:</a:t>
            </a:r>
          </a:p>
          <a:p>
            <a:pPr marL="265176" algn="just" defTabSz="265176">
              <a:lnSpc>
                <a:spcPct val="107000"/>
              </a:lnSpc>
              <a:spcAft>
                <a:spcPts val="600"/>
              </a:spcAft>
            </a:pPr>
            <a:endParaRPr lang="en-US" sz="2320" u="sng" kern="100" dirty="0">
              <a:solidFill>
                <a:srgbClr val="555555"/>
              </a:solidFill>
              <a:latin typeface="Calibri" panose="020F0502020204030204" pitchFamily="34" charset="0"/>
              <a:ea typeface="+mn-ea"/>
              <a:cs typeface="Times New Roman" panose="02020603050405020304" pitchFamily="18" charset="0"/>
            </a:endParaRPr>
          </a:p>
          <a:p>
            <a:pPr marL="530352" lvl="1" algn="just" defTabSz="265176">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Fund services with user fee revenue only or retain some gas tax revenue to lower user fees?</a:t>
            </a:r>
          </a:p>
        </p:txBody>
      </p:sp>
    </p:spTree>
    <p:extLst>
      <p:ext uri="{BB962C8B-B14F-4D97-AF65-F5344CB8AC3E}">
        <p14:creationId xmlns:p14="http://schemas.microsoft.com/office/powerpoint/2010/main" val="377506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ct val="35000"/>
              </a:spcAft>
              <a:buClrTx/>
              <a:buSzTx/>
              <a:tabLst/>
              <a:defRPr/>
            </a:pPr>
            <a:r>
              <a:rPr kumimoji="0" lang="en-US" sz="4400" b="1" i="0" u="none" strike="noStrike" cap="none" spc="0" normalizeH="0" baseline="0" noProof="0">
                <a:ln>
                  <a:noFill/>
                </a:ln>
                <a:solidFill>
                  <a:schemeClr val="bg1"/>
                </a:solidFill>
                <a:effectLst/>
                <a:uLnTx/>
                <a:uFillTx/>
                <a:latin typeface="+mj-lt"/>
                <a:ea typeface="+mj-ea"/>
                <a:cs typeface="+mj-cs"/>
              </a:rPr>
              <a:t>Pending Policy Recommendations</a:t>
            </a:r>
            <a:endParaRPr kumimoji="0" lang="en-US" sz="4400" b="0" i="0" u="none" strike="noStrike" cap="none" spc="0" normalizeH="0" baseline="0" noProof="0">
              <a:ln>
                <a:noFill/>
              </a:ln>
              <a:solidFill>
                <a:schemeClr val="bg1"/>
              </a:solidFill>
              <a:effectLst/>
              <a:uLnTx/>
              <a:uFillTx/>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944964" y="642938"/>
            <a:ext cx="6302072" cy="3286125"/>
          </a:xfrm>
          <a:prstGeom prst="rect">
            <a:avLst/>
          </a:prstGeom>
        </p:spPr>
        <p:txBody>
          <a:bodyPr>
            <a:normAutofit/>
          </a:bodyPr>
          <a:lstStyle/>
          <a:p>
            <a:pPr marL="265176" lvl="1" defTabSz="265176">
              <a:spcAft>
                <a:spcPts val="600"/>
              </a:spcAft>
            </a:pPr>
            <a:endParaRPr lang="en-US" sz="1044"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4" name="Content Placeholder 4">
            <a:extLst>
              <a:ext uri="{FF2B5EF4-FFF2-40B4-BE49-F238E27FC236}">
                <a16:creationId xmlns:a16="http://schemas.microsoft.com/office/drawing/2014/main" id="{2095B903-6CED-ACA5-C1C7-2B82CF4AD213}"/>
              </a:ext>
            </a:extLst>
          </p:cNvPr>
          <p:cNvSpPr>
            <a:spLocks noGrp="1"/>
          </p:cNvSpPr>
          <p:nvPr>
            <p:ph idx="1"/>
          </p:nvPr>
        </p:nvSpPr>
        <p:spPr>
          <a:xfrm>
            <a:off x="295444" y="141865"/>
            <a:ext cx="11521418" cy="4298249"/>
          </a:xfrm>
        </p:spPr>
        <p:txBody>
          <a:bodyPr>
            <a:normAutofit lnSpcReduction="10000"/>
          </a:bodyPr>
          <a:lstStyle/>
          <a:p>
            <a:pPr marL="0" indent="0">
              <a:buNone/>
            </a:pPr>
            <a:r>
              <a:rPr lang="en-US" sz="3900" u="sng" kern="100" dirty="0">
                <a:solidFill>
                  <a:srgbClr val="C00000"/>
                </a:solidFill>
                <a:latin typeface="Times New Roman" panose="02020603050405020304" pitchFamily="18" charset="0"/>
                <a:cs typeface="Times New Roman" panose="02020603050405020304" pitchFamily="18" charset="0"/>
              </a:rPr>
              <a:t>Should the city continue to use street fund revenues to pay for stormwater services</a:t>
            </a:r>
            <a:endParaRPr lang="en-US" sz="2000" b="1" i="1" dirty="0">
              <a:solidFill>
                <a:schemeClr val="accent2">
                  <a:lumMod val="75000"/>
                </a:schemeClr>
              </a:solidFill>
            </a:endParaRPr>
          </a:p>
          <a:p>
            <a:pPr marL="0" indent="0">
              <a:spcBef>
                <a:spcPts val="1800"/>
              </a:spcBef>
              <a:buNone/>
            </a:pPr>
            <a:r>
              <a:rPr lang="en-US" sz="2000" b="1" i="1" dirty="0">
                <a:solidFill>
                  <a:schemeClr val="accent2">
                    <a:lumMod val="75000"/>
                  </a:schemeClr>
                </a:solidFill>
              </a:rPr>
              <a:t>Base assumption: Curbs, gutters and catch basins are integral to the stormwater system. Street sweeping is a stormwater related service.</a:t>
            </a:r>
          </a:p>
          <a:p>
            <a:r>
              <a:rPr lang="en-US" b="1" i="1" dirty="0">
                <a:solidFill>
                  <a:srgbClr val="000000"/>
                </a:solidFill>
                <a:latin typeface="Calibri" panose="020F0502020204030204" pitchFamily="34" charset="0"/>
              </a:rPr>
              <a:t>Pros</a:t>
            </a:r>
            <a:r>
              <a:rPr lang="en-US" i="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Reduces revenue requirements and stormwater rates for all customer classes. </a:t>
            </a:r>
            <a:endParaRPr lang="en-US" b="0" i="0" u="none" strike="noStrike" baseline="0"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Cons</a:t>
            </a:r>
            <a:r>
              <a:rPr lang="en-US" dirty="0">
                <a:solidFill>
                  <a:srgbClr val="000000"/>
                </a:solidFill>
                <a:latin typeface="Calibri" panose="020F0502020204030204" pitchFamily="34" charset="0"/>
              </a:rPr>
              <a:t>: Continues to divert limited revenue needed for street preservation purposes. Retaining a portion of gas tax revenue to fund stormwater demands will not allow for a higher level of preventative maintenance and repairs of local and arterial streets.</a:t>
            </a:r>
          </a:p>
          <a:p>
            <a:r>
              <a:rPr lang="en-US" b="1" i="1" dirty="0">
                <a:solidFill>
                  <a:srgbClr val="000000"/>
                </a:solidFill>
                <a:latin typeface="Calibri" panose="020F0502020204030204" pitchFamily="34" charset="0"/>
              </a:rPr>
              <a:t>Proposal</a:t>
            </a:r>
            <a:r>
              <a:rPr lang="en-US" b="0" i="0" u="none" strike="noStrike" baseline="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Consistent with industry practices, include street sweeping and emergency response to localized flooding in stormwater revenue requirements. Street sweeping reduces solids that would otherwise discharge to waterways and potentially result in enforcement of state and federal water quality standards.</a:t>
            </a:r>
            <a:endParaRPr lang="en-US"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60800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ct val="35000"/>
              </a:spcAft>
              <a:buClrTx/>
              <a:buSzTx/>
              <a:tabLst/>
              <a:defRPr/>
            </a:pPr>
            <a:r>
              <a:rPr kumimoji="0" lang="en-US" sz="4400" b="1" i="0" u="none" strike="noStrike" cap="none" spc="0" normalizeH="0" baseline="0" noProof="0">
                <a:ln>
                  <a:noFill/>
                </a:ln>
                <a:solidFill>
                  <a:schemeClr val="bg1"/>
                </a:solidFill>
                <a:effectLst/>
                <a:uLnTx/>
                <a:uFillTx/>
                <a:latin typeface="+mj-lt"/>
                <a:ea typeface="+mj-ea"/>
                <a:cs typeface="+mj-cs"/>
              </a:rPr>
              <a:t>Pending Policy Recommendations</a:t>
            </a:r>
            <a:endParaRPr kumimoji="0" lang="en-US" sz="4400" b="0" i="0" u="none" strike="noStrike" cap="none" spc="0" normalizeH="0" baseline="0" noProof="0">
              <a:ln>
                <a:noFill/>
              </a:ln>
              <a:solidFill>
                <a:schemeClr val="bg1"/>
              </a:solidFill>
              <a:effectLst/>
              <a:uLnTx/>
              <a:uFillTx/>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944964" y="642938"/>
            <a:ext cx="6302072" cy="3286125"/>
          </a:xfrm>
          <a:prstGeom prst="rect">
            <a:avLst/>
          </a:prstGeom>
        </p:spPr>
        <p:txBody>
          <a:bodyPr>
            <a:normAutofit/>
          </a:bodyPr>
          <a:lstStyle/>
          <a:p>
            <a:pPr marL="265176" lvl="1" defTabSz="265176">
              <a:spcAft>
                <a:spcPts val="600"/>
              </a:spcAft>
            </a:pPr>
            <a:endParaRPr lang="en-US" sz="1044"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6" name="TextBox 5">
            <a:extLst>
              <a:ext uri="{FF2B5EF4-FFF2-40B4-BE49-F238E27FC236}">
                <a16:creationId xmlns:a16="http://schemas.microsoft.com/office/drawing/2014/main" id="{FCAD0BC3-32BC-3D6D-B8BA-032FB4CAA8A5}"/>
              </a:ext>
            </a:extLst>
          </p:cNvPr>
          <p:cNvSpPr txBox="1"/>
          <p:nvPr/>
        </p:nvSpPr>
        <p:spPr>
          <a:xfrm>
            <a:off x="2286000" y="726829"/>
            <a:ext cx="7703820" cy="2251578"/>
          </a:xfrm>
          <a:prstGeom prst="rect">
            <a:avLst/>
          </a:prstGeom>
          <a:noFill/>
        </p:spPr>
        <p:txBody>
          <a:bodyPr wrap="square">
            <a:spAutoFit/>
          </a:bodyPr>
          <a:lstStyle/>
          <a:p>
            <a:pPr marL="265176" algn="just" defTabSz="265176">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Minimum fund reserve:</a:t>
            </a:r>
          </a:p>
          <a:p>
            <a:pPr marL="265176" algn="just" defTabSz="265176">
              <a:lnSpc>
                <a:spcPct val="107000"/>
              </a:lnSpc>
              <a:spcAft>
                <a:spcPts val="600"/>
              </a:spcAft>
            </a:pPr>
            <a:endParaRPr lang="en-US" sz="2320" u="sng" kern="100" dirty="0">
              <a:solidFill>
                <a:srgbClr val="555555"/>
              </a:solidFill>
              <a:latin typeface="Calibri" panose="020F0502020204030204" pitchFamily="34" charset="0"/>
              <a:ea typeface="+mn-ea"/>
              <a:cs typeface="Times New Roman" panose="02020603050405020304" pitchFamily="18" charset="0"/>
            </a:endParaRPr>
          </a:p>
          <a:p>
            <a:pPr marL="530352" lvl="1" algn="just" defTabSz="265176">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Should a fund reserve be created for emergency capital and operating needs?</a:t>
            </a:r>
          </a:p>
        </p:txBody>
      </p:sp>
    </p:spTree>
    <p:extLst>
      <p:ext uri="{BB962C8B-B14F-4D97-AF65-F5344CB8AC3E}">
        <p14:creationId xmlns:p14="http://schemas.microsoft.com/office/powerpoint/2010/main" val="16365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ct val="35000"/>
              </a:spcAft>
              <a:buClrTx/>
              <a:buSzTx/>
              <a:tabLst/>
              <a:defRPr/>
            </a:pPr>
            <a:r>
              <a:rPr kumimoji="0" lang="en-US" sz="4400" b="1" i="0" u="none" strike="noStrike" cap="none" spc="0" normalizeH="0" baseline="0" noProof="0">
                <a:ln>
                  <a:noFill/>
                </a:ln>
                <a:solidFill>
                  <a:schemeClr val="bg1"/>
                </a:solidFill>
                <a:effectLst/>
                <a:uLnTx/>
                <a:uFillTx/>
                <a:latin typeface="+mj-lt"/>
                <a:ea typeface="+mj-ea"/>
                <a:cs typeface="+mj-cs"/>
              </a:rPr>
              <a:t>Pending Policy Recommendations</a:t>
            </a:r>
            <a:endParaRPr kumimoji="0" lang="en-US" sz="4400" b="0" i="0" u="none" strike="noStrike" cap="none" spc="0" normalizeH="0" baseline="0" noProof="0">
              <a:ln>
                <a:noFill/>
              </a:ln>
              <a:solidFill>
                <a:schemeClr val="bg1"/>
              </a:solidFill>
              <a:effectLst/>
              <a:uLnTx/>
              <a:uFillTx/>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944964" y="642938"/>
            <a:ext cx="6302072" cy="3286125"/>
          </a:xfrm>
          <a:prstGeom prst="rect">
            <a:avLst/>
          </a:prstGeom>
        </p:spPr>
        <p:txBody>
          <a:bodyPr>
            <a:normAutofit/>
          </a:bodyPr>
          <a:lstStyle/>
          <a:p>
            <a:pPr marL="265176" lvl="1" defTabSz="265176">
              <a:spcAft>
                <a:spcPts val="600"/>
              </a:spcAft>
            </a:pPr>
            <a:endParaRPr lang="en-US" sz="1044"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8194" name="Rectangle 2"/>
          <p:cNvSpPr>
            <a:spLocks noGrp="1" noChangeArrowheads="1"/>
          </p:cNvSpPr>
          <p:nvPr>
            <p:ph type="title"/>
          </p:nvPr>
        </p:nvSpPr>
        <p:spPr>
          <a:xfrm>
            <a:off x="1777753" y="305340"/>
            <a:ext cx="8636497" cy="1143000"/>
          </a:xfrm>
        </p:spPr>
        <p:txBody>
          <a:bodyPr>
            <a:normAutofit/>
          </a:bodyPr>
          <a:lstStyle/>
          <a:p>
            <a:pPr>
              <a:defRPr/>
            </a:pPr>
            <a:r>
              <a:rPr lang="en-US" u="sng" kern="100" dirty="0">
                <a:solidFill>
                  <a:srgbClr val="C00000"/>
                </a:solidFill>
                <a:latin typeface="Times New Roman" panose="02020603050405020304" pitchFamily="18" charset="0"/>
                <a:ea typeface="+mn-ea"/>
                <a:cs typeface="Times New Roman" panose="02020603050405020304" pitchFamily="18" charset="0"/>
              </a:rPr>
              <a:t>Cash reserves guidelines</a:t>
            </a:r>
          </a:p>
        </p:txBody>
      </p:sp>
      <p:sp>
        <p:nvSpPr>
          <p:cNvPr id="4" name="Content Placeholder 2"/>
          <p:cNvSpPr>
            <a:spLocks noGrp="1"/>
          </p:cNvSpPr>
          <p:nvPr>
            <p:ph idx="1"/>
          </p:nvPr>
        </p:nvSpPr>
        <p:spPr>
          <a:xfrm>
            <a:off x="1713773" y="2027859"/>
            <a:ext cx="7047249" cy="2090918"/>
          </a:xfrm>
        </p:spPr>
        <p:txBody>
          <a:bodyPr>
            <a:normAutofit fontScale="85000" lnSpcReduction="10000"/>
          </a:bodyPr>
          <a:lstStyle/>
          <a:p>
            <a:r>
              <a:rPr lang="en-US" sz="2880" dirty="0"/>
              <a:t>Local policy question, but industry benchmarks range from 2-12 months operating expenses.</a:t>
            </a:r>
          </a:p>
          <a:p>
            <a:pPr marL="0" indent="0">
              <a:buNone/>
            </a:pPr>
            <a:endParaRPr lang="en-US" sz="2880" dirty="0"/>
          </a:p>
          <a:p>
            <a:r>
              <a:rPr lang="en-US" sz="2880" dirty="0"/>
              <a:t>Interim service level targets approx. 3 months operating.</a:t>
            </a:r>
            <a:endParaRPr lang="en-US" sz="1520" dirty="0"/>
          </a:p>
        </p:txBody>
      </p:sp>
      <p:pic>
        <p:nvPicPr>
          <p:cNvPr id="5" name="Picture 4">
            <a:extLst>
              <a:ext uri="{FF2B5EF4-FFF2-40B4-BE49-F238E27FC236}">
                <a16:creationId xmlns:a16="http://schemas.microsoft.com/office/drawing/2014/main" id="{FEC4098B-82FF-F9E8-1F7E-2B99CD27D84F}"/>
              </a:ext>
            </a:extLst>
          </p:cNvPr>
          <p:cNvPicPr>
            <a:picLocks noChangeAspect="1"/>
          </p:cNvPicPr>
          <p:nvPr/>
        </p:nvPicPr>
        <p:blipFill>
          <a:blip r:embed="rId2"/>
          <a:stretch>
            <a:fillRect/>
          </a:stretch>
        </p:blipFill>
        <p:spPr>
          <a:xfrm>
            <a:off x="9090282" y="826435"/>
            <a:ext cx="2728474" cy="3488242"/>
          </a:xfrm>
          <a:prstGeom prst="rect">
            <a:avLst/>
          </a:prstGeom>
        </p:spPr>
      </p:pic>
      <p:sp>
        <p:nvSpPr>
          <p:cNvPr id="7" name="TextBox 6">
            <a:extLst>
              <a:ext uri="{FF2B5EF4-FFF2-40B4-BE49-F238E27FC236}">
                <a16:creationId xmlns:a16="http://schemas.microsoft.com/office/drawing/2014/main" id="{1536C858-D303-091D-56BD-D46132590C27}"/>
              </a:ext>
            </a:extLst>
          </p:cNvPr>
          <p:cNvSpPr txBox="1"/>
          <p:nvPr/>
        </p:nvSpPr>
        <p:spPr>
          <a:xfrm>
            <a:off x="1543898" y="1218301"/>
            <a:ext cx="7217125" cy="683264"/>
          </a:xfrm>
          <a:prstGeom prst="rect">
            <a:avLst/>
          </a:prstGeom>
          <a:noFill/>
        </p:spPr>
        <p:txBody>
          <a:bodyPr wrap="square" rtlCol="0">
            <a:spAutoFit/>
          </a:bodyPr>
          <a:lstStyle/>
          <a:p>
            <a:r>
              <a:rPr lang="en-US" sz="1920" i="1" dirty="0"/>
              <a:t>“Cash reserve balances are a critical component to a utility’s financial resiliency and sustainability.” </a:t>
            </a:r>
          </a:p>
        </p:txBody>
      </p:sp>
    </p:spTree>
    <p:extLst>
      <p:ext uri="{BB962C8B-B14F-4D97-AF65-F5344CB8AC3E}">
        <p14:creationId xmlns:p14="http://schemas.microsoft.com/office/powerpoint/2010/main" val="2172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7" name="Straight Connector 16">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TextBox 8">
            <a:extLst>
              <a:ext uri="{FF2B5EF4-FFF2-40B4-BE49-F238E27FC236}">
                <a16:creationId xmlns:a16="http://schemas.microsoft.com/office/drawing/2014/main" id="{8BC73818-BDDC-CA21-3175-C293211FD1A9}"/>
              </a:ext>
            </a:extLst>
          </p:cNvPr>
          <p:cNvSpPr txBox="1"/>
          <p:nvPr/>
        </p:nvSpPr>
        <p:spPr>
          <a:xfrm>
            <a:off x="677334" y="4765972"/>
            <a:ext cx="8596668" cy="132080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ct val="35000"/>
              </a:spcAft>
              <a:buClrTx/>
              <a:buSzTx/>
              <a:tabLst/>
              <a:defRPr/>
            </a:pPr>
            <a:r>
              <a:rPr kumimoji="0" lang="en-US" sz="4400" b="1" i="0" u="none" strike="noStrike" cap="none" spc="0" normalizeH="0" baseline="0" noProof="0">
                <a:ln>
                  <a:noFill/>
                </a:ln>
                <a:solidFill>
                  <a:schemeClr val="bg1"/>
                </a:solidFill>
                <a:effectLst/>
                <a:uLnTx/>
                <a:uFillTx/>
                <a:latin typeface="+mj-lt"/>
                <a:ea typeface="+mj-ea"/>
                <a:cs typeface="+mj-cs"/>
              </a:rPr>
              <a:t>Pending Policy Recommendations</a:t>
            </a:r>
            <a:endParaRPr kumimoji="0" lang="en-US" sz="4400" b="0" i="0" u="none" strike="noStrike" cap="none" spc="0" normalizeH="0" baseline="0" noProof="0">
              <a:ln>
                <a:noFill/>
              </a:ln>
              <a:solidFill>
                <a:schemeClr val="bg1"/>
              </a:solidFill>
              <a:effectLst/>
              <a:uLnTx/>
              <a:uFillTx/>
              <a:latin typeface="+mj-lt"/>
              <a:ea typeface="+mj-ea"/>
              <a:cs typeface="+mj-cs"/>
            </a:endParaRPr>
          </a:p>
        </p:txBody>
      </p:sp>
      <p:sp useBgFill="1">
        <p:nvSpPr>
          <p:cNvPr id="27" name="Rectangle 26">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4BD87-5CE2-D589-BF37-2DD3C169F32A}"/>
              </a:ext>
            </a:extLst>
          </p:cNvPr>
          <p:cNvSpPr>
            <a:spLocks/>
          </p:cNvSpPr>
          <p:nvPr/>
        </p:nvSpPr>
        <p:spPr>
          <a:xfrm>
            <a:off x="2944964" y="642938"/>
            <a:ext cx="6302072" cy="3286125"/>
          </a:xfrm>
          <a:prstGeom prst="rect">
            <a:avLst/>
          </a:prstGeom>
        </p:spPr>
        <p:txBody>
          <a:bodyPr>
            <a:normAutofit/>
          </a:bodyPr>
          <a:lstStyle/>
          <a:p>
            <a:pPr marL="265176" lvl="1" defTabSz="265176">
              <a:spcAft>
                <a:spcPts val="600"/>
              </a:spcAft>
            </a:pPr>
            <a:endParaRPr lang="en-US" sz="1044" kern="1200">
              <a:solidFill>
                <a:schemeClr val="tx1"/>
              </a:solidFill>
              <a:latin typeface="+mn-lt"/>
              <a:ea typeface="+mn-ea"/>
              <a:cs typeface="+mn-cs"/>
            </a:endParaRPr>
          </a:p>
          <a:p>
            <a:pPr lvl="1">
              <a:spcAft>
                <a:spcPts val="600"/>
              </a:spcAft>
              <a:buClr>
                <a:srgbClr val="002060"/>
              </a:buClr>
              <a:buSzPct val="95000"/>
              <a:buFont typeface="Webdings" panose="05030102010509060703" pitchFamily="18" charset="2"/>
              <a:buChar char="4"/>
            </a:pPr>
            <a:endParaRPr lang="en-US"/>
          </a:p>
        </p:txBody>
      </p:sp>
      <p:sp>
        <p:nvSpPr>
          <p:cNvPr id="6" name="TextBox 5">
            <a:extLst>
              <a:ext uri="{FF2B5EF4-FFF2-40B4-BE49-F238E27FC236}">
                <a16:creationId xmlns:a16="http://schemas.microsoft.com/office/drawing/2014/main" id="{FCAD0BC3-32BC-3D6D-B8BA-032FB4CAA8A5}"/>
              </a:ext>
            </a:extLst>
          </p:cNvPr>
          <p:cNvSpPr txBox="1"/>
          <p:nvPr/>
        </p:nvSpPr>
        <p:spPr>
          <a:xfrm>
            <a:off x="1195736" y="719680"/>
            <a:ext cx="8253447" cy="3124702"/>
          </a:xfrm>
          <a:prstGeom prst="rect">
            <a:avLst/>
          </a:prstGeom>
          <a:noFill/>
        </p:spPr>
        <p:txBody>
          <a:bodyPr wrap="square">
            <a:spAutoFit/>
          </a:bodyPr>
          <a:lstStyle/>
          <a:p>
            <a:pPr marL="265176" algn="just" defTabSz="265176">
              <a:lnSpc>
                <a:spcPct val="107000"/>
              </a:lnSpc>
              <a:spcAft>
                <a:spcPts val="600"/>
              </a:spcAft>
            </a:pPr>
            <a:r>
              <a:rPr lang="en-US" sz="3600" u="sng" kern="100" dirty="0">
                <a:solidFill>
                  <a:srgbClr val="C00000"/>
                </a:solidFill>
                <a:latin typeface="Times New Roman" panose="02020603050405020304" pitchFamily="18" charset="0"/>
                <a:cs typeface="Times New Roman" panose="02020603050405020304" pitchFamily="18" charset="0"/>
              </a:rPr>
              <a:t>Phasing, cash flow and rate survey update</a:t>
            </a:r>
          </a:p>
          <a:p>
            <a:pPr marL="265176" algn="just" defTabSz="265176">
              <a:lnSpc>
                <a:spcPct val="107000"/>
              </a:lnSpc>
              <a:spcAft>
                <a:spcPts val="600"/>
              </a:spcAft>
            </a:pPr>
            <a:endParaRPr lang="en-US" sz="2320" u="sng" kern="100" dirty="0">
              <a:solidFill>
                <a:schemeClr val="tx1"/>
              </a:solidFill>
              <a:latin typeface="Calibri" panose="020F0502020204030204" pitchFamily="34" charset="0"/>
              <a:ea typeface="+mn-ea"/>
              <a:cs typeface="Times New Roman" panose="02020603050405020304" pitchFamily="18" charset="0"/>
            </a:endParaRPr>
          </a:p>
          <a:p>
            <a:pPr marL="265176" algn="just" defTabSz="265176">
              <a:lnSpc>
                <a:spcPct val="107000"/>
              </a:lnSpc>
              <a:spcAft>
                <a:spcPts val="600"/>
              </a:spcAft>
            </a:pPr>
            <a:r>
              <a:rPr lang="en-US" sz="3200" b="1" i="1" kern="100" dirty="0">
                <a:solidFill>
                  <a:srgbClr val="002060"/>
                </a:solidFill>
                <a:latin typeface="Calibri" panose="020F0502020204030204" pitchFamily="34" charset="0"/>
                <a:cs typeface="Times New Roman" panose="02020603050405020304" pitchFamily="18" charset="0"/>
              </a:rPr>
              <a:t>Should rates be phased in over three (3) years?</a:t>
            </a:r>
          </a:p>
          <a:p>
            <a:pPr marL="265176" algn="just" defTabSz="265176">
              <a:lnSpc>
                <a:spcPct val="107000"/>
              </a:lnSpc>
              <a:spcAft>
                <a:spcPts val="600"/>
              </a:spcAft>
            </a:pPr>
            <a:r>
              <a:rPr lang="en-US" sz="2400" i="1" kern="100" dirty="0">
                <a:solidFill>
                  <a:srgbClr val="002060"/>
                </a:solidFill>
                <a:latin typeface="Calibri" panose="020F0502020204030204" pitchFamily="34" charset="0"/>
                <a:cs typeface="Times New Roman" panose="02020603050405020304" pitchFamily="18" charset="0"/>
              </a:rPr>
              <a:t>(this is shown as a “need to confirm” from February’s meeting. Phasing specifics are shown in later slides)</a:t>
            </a:r>
          </a:p>
        </p:txBody>
      </p:sp>
    </p:spTree>
    <p:extLst>
      <p:ext uri="{BB962C8B-B14F-4D97-AF65-F5344CB8AC3E}">
        <p14:creationId xmlns:p14="http://schemas.microsoft.com/office/powerpoint/2010/main" val="80623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9CBC-DC07-C0EB-C7D4-9A8E53DFE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4BD87-5CE2-D589-BF37-2DD3C169F32A}"/>
              </a:ext>
            </a:extLst>
          </p:cNvPr>
          <p:cNvSpPr>
            <a:spLocks noGrp="1"/>
          </p:cNvSpPr>
          <p:nvPr>
            <p:ph idx="1"/>
          </p:nvPr>
        </p:nvSpPr>
        <p:spPr>
          <a:xfrm>
            <a:off x="630383" y="845909"/>
            <a:ext cx="10737618" cy="5598977"/>
          </a:xfrm>
        </p:spPr>
        <p:txBody>
          <a:bodyPr>
            <a:normAutofit/>
          </a:bodyPr>
          <a:lstStyle/>
          <a:p>
            <a:pPr lvl="1"/>
            <a:endParaRPr lang="en-US" dirty="0"/>
          </a:p>
          <a:p>
            <a:pPr lvl="1">
              <a:buClr>
                <a:srgbClr val="002060"/>
              </a:buClr>
              <a:buSzPct val="95000"/>
              <a:buFont typeface="Webdings" panose="05030102010509060703" pitchFamily="18" charset="2"/>
              <a:buChar char="4"/>
            </a:pPr>
            <a:endParaRPr lang="en-US" dirty="0"/>
          </a:p>
        </p:txBody>
      </p:sp>
      <p:sp>
        <p:nvSpPr>
          <p:cNvPr id="9" name="TextBox 8">
            <a:extLst>
              <a:ext uri="{FF2B5EF4-FFF2-40B4-BE49-F238E27FC236}">
                <a16:creationId xmlns:a16="http://schemas.microsoft.com/office/drawing/2014/main" id="{8BC73818-BDDC-CA21-3175-C293211FD1A9}"/>
              </a:ext>
            </a:extLst>
          </p:cNvPr>
          <p:cNvSpPr txBox="1"/>
          <p:nvPr/>
        </p:nvSpPr>
        <p:spPr>
          <a:xfrm>
            <a:off x="0" y="0"/>
            <a:ext cx="12192000" cy="535531"/>
          </a:xfrm>
          <a:prstGeom prst="rect">
            <a:avLst/>
          </a:prstGeom>
          <a:solidFill>
            <a:schemeClr val="accent2">
              <a:lumMod val="50000"/>
            </a:schemeClr>
          </a:solidFill>
        </p:spPr>
        <p:txBody>
          <a:bodyPr wrap="square" rtlCol="0">
            <a:sp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DRAFT Cash flow with phased in rates</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 name="Picture 1">
            <a:extLst>
              <a:ext uri="{FF2B5EF4-FFF2-40B4-BE49-F238E27FC236}">
                <a16:creationId xmlns:a16="http://schemas.microsoft.com/office/drawing/2014/main" id="{63BD0735-DE95-0463-A629-95DB1A76DBFB}"/>
              </a:ext>
            </a:extLst>
          </p:cNvPr>
          <p:cNvPicPr>
            <a:picLocks noChangeAspect="1"/>
          </p:cNvPicPr>
          <p:nvPr/>
        </p:nvPicPr>
        <p:blipFill>
          <a:blip r:embed="rId2"/>
          <a:stretch>
            <a:fillRect/>
          </a:stretch>
        </p:blipFill>
        <p:spPr>
          <a:xfrm>
            <a:off x="2278380" y="592726"/>
            <a:ext cx="7037070" cy="5852160"/>
          </a:xfrm>
          <a:prstGeom prst="rect">
            <a:avLst/>
          </a:prstGeom>
        </p:spPr>
      </p:pic>
    </p:spTree>
    <p:extLst>
      <p:ext uri="{BB962C8B-B14F-4D97-AF65-F5344CB8AC3E}">
        <p14:creationId xmlns:p14="http://schemas.microsoft.com/office/powerpoint/2010/main" val="218325759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Raftelis-2020-PPT-v3">
  <a:themeElements>
    <a:clrScheme name="Raftelis-2020-PPT-v3">
      <a:dk1>
        <a:srgbClr val="000000"/>
      </a:dk1>
      <a:lt1>
        <a:srgbClr val="F0F0F0"/>
      </a:lt1>
      <a:dk2>
        <a:srgbClr val="023B40"/>
      </a:dk2>
      <a:lt2>
        <a:srgbClr val="FEFFFF"/>
      </a:lt2>
      <a:accent1>
        <a:srgbClr val="3DCCD5"/>
      </a:accent1>
      <a:accent2>
        <a:srgbClr val="02A787"/>
      </a:accent2>
      <a:accent3>
        <a:srgbClr val="8ACEAF"/>
      </a:accent3>
      <a:accent4>
        <a:srgbClr val="F1564B"/>
      </a:accent4>
      <a:accent5>
        <a:srgbClr val="F7D342"/>
      </a:accent5>
      <a:accent6>
        <a:srgbClr val="6D8076"/>
      </a:accent6>
      <a:hlink>
        <a:srgbClr val="3DCCD5"/>
      </a:hlink>
      <a:folHlink>
        <a:srgbClr val="24A1A8"/>
      </a:folHlink>
    </a:clrScheme>
    <a:fontScheme name="Raftelis Fonts">
      <a:majorFont>
        <a:latin typeface="Georgia"/>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l">
          <a:lnSpc>
            <a:spcPct val="130000"/>
          </a:lnSpc>
          <a:spcBef>
            <a:spcPts val="1000"/>
          </a:spcBef>
          <a:defRPr dirty="0"/>
        </a:defPPr>
      </a:lstStyle>
    </a:txDef>
  </a:objectDefaults>
  <a:extraClrSchemeLst/>
  <a:extLst>
    <a:ext uri="{05A4C25C-085E-4340-85A3-A5531E510DB2}">
      <thm15:themeFamily xmlns:thm15="http://schemas.microsoft.com/office/thememl/2012/main" name="Raftelis-2020-PPT-v3" id="{0CF0FCE5-96E2-46A4-BA02-8AA9021A650A}" vid="{EC7AF960-D8E2-49D9-BEE7-F1CCBF8CDD63}"/>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6.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564A60D7FE514F9CEA11E61C4A4750" ma:contentTypeVersion="16" ma:contentTypeDescription="Create a new document." ma:contentTypeScope="" ma:versionID="a3a329c4522bad8b10840b35c3d4ba39">
  <xsd:schema xmlns:xsd="http://www.w3.org/2001/XMLSchema" xmlns:xs="http://www.w3.org/2001/XMLSchema" xmlns:p="http://schemas.microsoft.com/office/2006/metadata/properties" xmlns:ns3="4573edef-04b6-4065-a769-92130f75be97" xmlns:ns4="24dadd9b-09cc-4833-8617-2ffcdf2d2c5e" targetNamespace="http://schemas.microsoft.com/office/2006/metadata/properties" ma:root="true" ma:fieldsID="029a002cb22a62024faadc0117aa1603" ns3:_="" ns4:_="">
    <xsd:import namespace="4573edef-04b6-4065-a769-92130f75be97"/>
    <xsd:import namespace="24dadd9b-09cc-4833-8617-2ffcdf2d2c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3edef-04b6-4065-a769-92130f75b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dadd9b-09cc-4833-8617-2ffcdf2d2c5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573edef-04b6-4065-a769-92130f75be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47020-1A72-4AE3-9E9B-6C65FE699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73edef-04b6-4065-a769-92130f75be97"/>
    <ds:schemaRef ds:uri="24dadd9b-09cc-4833-8617-2ffcdf2d2c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1E2D07-3C78-4C8A-9B72-377C9336BB8F}">
  <ds:schemaRefs>
    <ds:schemaRef ds:uri="http://schemas.microsoft.com/office/infopath/2007/PartnerControls"/>
    <ds:schemaRef ds:uri="http://purl.org/dc/terms/"/>
    <ds:schemaRef ds:uri="4573edef-04b6-4065-a769-92130f75be97"/>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24dadd9b-09cc-4833-8617-2ffcdf2d2c5e"/>
    <ds:schemaRef ds:uri="http://schemas.microsoft.com/office/2006/metadata/properties"/>
  </ds:schemaRefs>
</ds:datastoreItem>
</file>

<file path=customXml/itemProps3.xml><?xml version="1.0" encoding="utf-8"?>
<ds:datastoreItem xmlns:ds="http://schemas.openxmlformats.org/officeDocument/2006/customXml" ds:itemID="{65ED22F8-BC39-4508-8B2F-BACE71BC0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16998</TotalTime>
  <Words>1024</Words>
  <Application>Microsoft Office PowerPoint</Application>
  <PresentationFormat>Widescreen</PresentationFormat>
  <Paragraphs>119</Paragraphs>
  <Slides>29</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Calibri</vt:lpstr>
      <vt:lpstr>Century Gothic</vt:lpstr>
      <vt:lpstr>Corbel</vt:lpstr>
      <vt:lpstr>Georgia</vt:lpstr>
      <vt:lpstr>Times New Roman</vt:lpstr>
      <vt:lpstr>Trebuchet MS</vt:lpstr>
      <vt:lpstr>Webdings</vt:lpstr>
      <vt:lpstr>Wingdings 3</vt:lpstr>
      <vt:lpstr>Facet</vt:lpstr>
      <vt:lpstr>Raftelis-2020-PPT-v3</vt:lpstr>
      <vt:lpstr>Ion</vt:lpstr>
      <vt:lpstr>1_Gallery</vt:lpstr>
      <vt:lpstr>Gallery</vt:lpstr>
      <vt:lpstr>PowerPoint Presentation</vt:lpstr>
      <vt:lpstr>PowerPoint Presentation</vt:lpstr>
      <vt:lpstr>PowerPoint Presentation</vt:lpstr>
      <vt:lpstr>PowerPoint Presentation</vt:lpstr>
      <vt:lpstr>PowerPoint Presentation</vt:lpstr>
      <vt:lpstr>PowerPoint Presentation</vt:lpstr>
      <vt:lpstr>Cash reserves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Stprmwater Utility and Wastewater Master Plan</dc:title>
  <dc:creator>Chip Ullstad</dc:creator>
  <cp:lastModifiedBy>Chip Ullstad</cp:lastModifiedBy>
  <cp:revision>138</cp:revision>
  <dcterms:created xsi:type="dcterms:W3CDTF">2023-06-24T22:15:37Z</dcterms:created>
  <dcterms:modified xsi:type="dcterms:W3CDTF">2024-03-13T06:41:13Z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0x010100D1564A60D7FE514F9CEA11E61C4A4750</vt:lpwstr>
  </property>
</Properties>
</file>